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95" r:id="rId5"/>
    <p:sldId id="386" r:id="rId6"/>
    <p:sldId id="327" r:id="rId7"/>
    <p:sldId id="328" r:id="rId8"/>
    <p:sldId id="396" r:id="rId9"/>
    <p:sldId id="391" r:id="rId10"/>
    <p:sldId id="397" r:id="rId11"/>
    <p:sldId id="394" r:id="rId12"/>
    <p:sldId id="395" r:id="rId13"/>
    <p:sldId id="330" r:id="rId14"/>
    <p:sldId id="332" r:id="rId15"/>
    <p:sldId id="393" r:id="rId16"/>
    <p:sldId id="388" r:id="rId17"/>
    <p:sldId id="390" r:id="rId18"/>
    <p:sldId id="392" r:id="rId19"/>
    <p:sldId id="26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3D4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D4208-25B5-4BD4-9A9F-A8005B133CCA}" v="1" dt="2022-03-12T18:56:33.706"/>
    <p1510:client id="{0F40B874-7AE4-4A51-947C-D76A52649284}" v="1" dt="2022-03-12T15:37:51.826"/>
    <p1510:client id="{5A51F12F-1569-4841-B596-52D7CD3F9470}" v="216" dt="2022-03-12T20:07:24.554"/>
    <p1510:client id="{70681913-8027-4598-A593-0B1971E756D3}" v="8" dt="2022-03-12T15:58:42.640"/>
    <p1510:client id="{9262255F-E4CB-4DE3-8030-CC5AB5326D38}" v="115" dt="2022-03-12T16:05:52.266"/>
    <p1510:client id="{92DDF0B3-F440-4865-82E1-3AC1EFF6350B}" v="7" dt="2022-03-13T09:57:20.640"/>
    <p1510:client id="{A59A31C4-B2CA-462C-8DDA-BC35A45A16AD}" v="904" dt="2022-03-12T19:12:12.774"/>
    <p1510:client id="{B3F2ED5C-9B9B-6949-B0CB-9E260CB56492}" v="1957" dt="2022-03-12T20:56:06.916"/>
    <p1510:client id="{E1C29F0B-E1B1-4DE9-BF08-E2E05EAAD3AC}" v="2" dt="2022-03-12T16:15:33.106"/>
    <p1510:client id="{EE41E5EB-7923-43C9-886E-02486C30EF3A}" v="1" dt="2022-03-12T15:44:38.450"/>
    <p1510:client id="{F5A99966-6BEF-4EC7-9B4D-F3EFD6B79B61}" v="647" dt="2022-03-13T09:45:19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6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ichael (wi19214)" userId="561d2be7-4576-4d67-bde7-805267110ae2" providerId="ADAL" clId="{92DDF0B3-F440-4865-82E1-3AC1EFF6350B}"/>
    <pc:docChg chg="undo custSel delSld modSld">
      <pc:chgData name="Martin Michael (wi19214)" userId="561d2be7-4576-4d67-bde7-805267110ae2" providerId="ADAL" clId="{92DDF0B3-F440-4865-82E1-3AC1EFF6350B}" dt="2022-03-13T10:03:27.981" v="51" actId="688"/>
      <pc:docMkLst>
        <pc:docMk/>
      </pc:docMkLst>
      <pc:sldChg chg="addSp modSp mod modAnim">
        <pc:chgData name="Martin Michael (wi19214)" userId="561d2be7-4576-4d67-bde7-805267110ae2" providerId="ADAL" clId="{92DDF0B3-F440-4865-82E1-3AC1EFF6350B}" dt="2022-03-13T10:03:27.981" v="51" actId="688"/>
        <pc:sldMkLst>
          <pc:docMk/>
          <pc:sldMk cId="296057098" sldId="328"/>
        </pc:sldMkLst>
        <pc:spChg chg="mod">
          <ac:chgData name="Martin Michael (wi19214)" userId="561d2be7-4576-4d67-bde7-805267110ae2" providerId="ADAL" clId="{92DDF0B3-F440-4865-82E1-3AC1EFF6350B}" dt="2022-03-13T09:56:28.611" v="36" actId="1076"/>
          <ac:spMkLst>
            <pc:docMk/>
            <pc:sldMk cId="296057098" sldId="328"/>
            <ac:spMk id="109" creationId="{3CFDB768-39DB-2E46-A611-64A472A31B95}"/>
          </ac:spMkLst>
        </pc:spChg>
        <pc:picChg chg="add mod ord">
          <ac:chgData name="Martin Michael (wi19214)" userId="561d2be7-4576-4d67-bde7-805267110ae2" providerId="ADAL" clId="{92DDF0B3-F440-4865-82E1-3AC1EFF6350B}" dt="2022-03-13T09:57:38.463" v="48" actId="1076"/>
          <ac:picMkLst>
            <pc:docMk/>
            <pc:sldMk cId="296057098" sldId="328"/>
            <ac:picMk id="5" creationId="{786A90A6-BB26-4DE7-A68D-92B81D246B3D}"/>
          </ac:picMkLst>
        </pc:picChg>
        <pc:picChg chg="mod">
          <ac:chgData name="Martin Michael (wi19214)" userId="561d2be7-4576-4d67-bde7-805267110ae2" providerId="ADAL" clId="{92DDF0B3-F440-4865-82E1-3AC1EFF6350B}" dt="2022-03-13T09:57:27.767" v="45" actId="1076"/>
          <ac:picMkLst>
            <pc:docMk/>
            <pc:sldMk cId="296057098" sldId="328"/>
            <ac:picMk id="10" creationId="{AA28B1CA-0459-48DC-929C-1EDA480D0CE6}"/>
          </ac:picMkLst>
        </pc:picChg>
        <pc:picChg chg="mod">
          <ac:chgData name="Martin Michael (wi19214)" userId="561d2be7-4576-4d67-bde7-805267110ae2" providerId="ADAL" clId="{92DDF0B3-F440-4865-82E1-3AC1EFF6350B}" dt="2022-03-13T09:57:30.206" v="46" actId="1076"/>
          <ac:picMkLst>
            <pc:docMk/>
            <pc:sldMk cId="296057098" sldId="328"/>
            <ac:picMk id="11" creationId="{97FDB96D-91AF-429F-9651-D98B1DBDC69B}"/>
          </ac:picMkLst>
        </pc:picChg>
        <pc:picChg chg="mod">
          <ac:chgData name="Martin Michael (wi19214)" userId="561d2be7-4576-4d67-bde7-805267110ae2" providerId="ADAL" clId="{92DDF0B3-F440-4865-82E1-3AC1EFF6350B}" dt="2022-03-13T09:56:21.249" v="33" actId="1076"/>
          <ac:picMkLst>
            <pc:docMk/>
            <pc:sldMk cId="296057098" sldId="328"/>
            <ac:picMk id="12" creationId="{202CC125-6902-4059-BF39-DE15C974DFDB}"/>
          </ac:picMkLst>
        </pc:picChg>
        <pc:picChg chg="mod">
          <ac:chgData name="Martin Michael (wi19214)" userId="561d2be7-4576-4d67-bde7-805267110ae2" providerId="ADAL" clId="{92DDF0B3-F440-4865-82E1-3AC1EFF6350B}" dt="2022-03-13T09:57:10.775" v="42" actId="1076"/>
          <ac:picMkLst>
            <pc:docMk/>
            <pc:sldMk cId="296057098" sldId="328"/>
            <ac:picMk id="13" creationId="{DB29F426-8087-47A4-875D-669E29D208F7}"/>
          </ac:picMkLst>
        </pc:picChg>
        <pc:picChg chg="mod">
          <ac:chgData name="Martin Michael (wi19214)" userId="561d2be7-4576-4d67-bde7-805267110ae2" providerId="ADAL" clId="{92DDF0B3-F440-4865-82E1-3AC1EFF6350B}" dt="2022-03-13T09:57:34.151" v="47" actId="1076"/>
          <ac:picMkLst>
            <pc:docMk/>
            <pc:sldMk cId="296057098" sldId="328"/>
            <ac:picMk id="31" creationId="{BBBE1671-DFC8-4C36-A470-3886D107A8E9}"/>
          </ac:picMkLst>
        </pc:picChg>
        <pc:cxnChg chg="mod">
          <ac:chgData name="Martin Michael (wi19214)" userId="561d2be7-4576-4d67-bde7-805267110ae2" providerId="ADAL" clId="{92DDF0B3-F440-4865-82E1-3AC1EFF6350B}" dt="2022-03-13T10:03:27.981" v="51" actId="688"/>
          <ac:cxnSpMkLst>
            <pc:docMk/>
            <pc:sldMk cId="296057098" sldId="328"/>
            <ac:cxnSpMk id="102" creationId="{021DC847-44A3-934C-8E7B-966A3F58B00C}"/>
          </ac:cxnSpMkLst>
        </pc:cxnChg>
      </pc:sldChg>
      <pc:sldChg chg="modSp mod">
        <pc:chgData name="Martin Michael (wi19214)" userId="561d2be7-4576-4d67-bde7-805267110ae2" providerId="ADAL" clId="{92DDF0B3-F440-4865-82E1-3AC1EFF6350B}" dt="2022-03-13T09:58:54.885" v="50" actId="20577"/>
        <pc:sldMkLst>
          <pc:docMk/>
          <pc:sldMk cId="3235078030" sldId="386"/>
        </pc:sldMkLst>
        <pc:spChg chg="mod">
          <ac:chgData name="Martin Michael (wi19214)" userId="561d2be7-4576-4d67-bde7-805267110ae2" providerId="ADAL" clId="{92DDF0B3-F440-4865-82E1-3AC1EFF6350B}" dt="2022-03-13T09:58:54.885" v="50" actId="20577"/>
          <ac:spMkLst>
            <pc:docMk/>
            <pc:sldMk cId="3235078030" sldId="386"/>
            <ac:spMk id="2" creationId="{FB7F19C7-B8FB-4771-BED0-D3197537330E}"/>
          </ac:spMkLst>
        </pc:spChg>
      </pc:sldChg>
      <pc:sldChg chg="del">
        <pc:chgData name="Martin Michael (wi19214)" userId="561d2be7-4576-4d67-bde7-805267110ae2" providerId="ADAL" clId="{92DDF0B3-F440-4865-82E1-3AC1EFF6350B}" dt="2022-03-13T09:58:20.769" v="49" actId="47"/>
        <pc:sldMkLst>
          <pc:docMk/>
          <pc:sldMk cId="3942670393" sldId="39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9DA00-8A84-4A55-A963-94824AEBEBAB}" type="doc">
      <dgm:prSet loTypeId="urn:microsoft.com/office/officeart/2005/8/layout/hProcess3" loCatId="process" qsTypeId="urn:microsoft.com/office/officeart/2005/8/quickstyle/3d1" qsCatId="3D" csTypeId="urn:microsoft.com/office/officeart/2005/8/colors/colorful4" csCatId="colorful" phldr="1"/>
      <dgm:spPr/>
    </dgm:pt>
    <dgm:pt modelId="{EA86ABEB-56C9-45CA-80EC-680E89D48FD2}">
      <dgm:prSet phldrT="[Text]" custT="1"/>
      <dgm:spPr/>
      <dgm:t>
        <a:bodyPr/>
        <a:lstStyle/>
        <a:p>
          <a:pPr algn="l"/>
          <a:r>
            <a:rPr lang="de-DE" sz="2400" kern="1200">
              <a:latin typeface="+mj-lt"/>
              <a:ea typeface="+mj-ea"/>
              <a:cs typeface="+mj-cs"/>
            </a:rPr>
            <a:t>MC Drive Frühstück</a:t>
          </a:r>
        </a:p>
      </dgm:t>
    </dgm:pt>
    <dgm:pt modelId="{71D879BA-3767-4971-913F-F6D8CC65050F}" type="parTrans" cxnId="{615A5762-55AB-4025-AC70-3D4CAF18301E}">
      <dgm:prSet/>
      <dgm:spPr/>
      <dgm:t>
        <a:bodyPr/>
        <a:lstStyle/>
        <a:p>
          <a:endParaRPr lang="de-DE"/>
        </a:p>
      </dgm:t>
    </dgm:pt>
    <dgm:pt modelId="{A1BB5125-D0AC-4824-976D-F71B9651F1F2}" type="sibTrans" cxnId="{615A5762-55AB-4025-AC70-3D4CAF18301E}">
      <dgm:prSet/>
      <dgm:spPr/>
      <dgm:t>
        <a:bodyPr/>
        <a:lstStyle/>
        <a:p>
          <a:endParaRPr lang="de-DE"/>
        </a:p>
      </dgm:t>
    </dgm:pt>
    <dgm:pt modelId="{9581E7EE-592B-4FA3-B7AF-497A5274BDD0}" type="pres">
      <dgm:prSet presAssocID="{59C9DA00-8A84-4A55-A963-94824AEBEBAB}" presName="Name0" presStyleCnt="0">
        <dgm:presLayoutVars>
          <dgm:dir/>
          <dgm:animLvl val="lvl"/>
          <dgm:resizeHandles val="exact"/>
        </dgm:presLayoutVars>
      </dgm:prSet>
      <dgm:spPr/>
    </dgm:pt>
    <dgm:pt modelId="{95BDEC86-4BD3-473A-934C-E31B94B4D62B}" type="pres">
      <dgm:prSet presAssocID="{59C9DA00-8A84-4A55-A963-94824AEBEBAB}" presName="dummy" presStyleCnt="0"/>
      <dgm:spPr/>
    </dgm:pt>
    <dgm:pt modelId="{DAE20F02-568A-4762-B0AB-05C3669F3007}" type="pres">
      <dgm:prSet presAssocID="{59C9DA00-8A84-4A55-A963-94824AEBEBAB}" presName="linH" presStyleCnt="0"/>
      <dgm:spPr/>
    </dgm:pt>
    <dgm:pt modelId="{F2DAA158-FCD3-4567-A919-757A8F1ECB37}" type="pres">
      <dgm:prSet presAssocID="{59C9DA00-8A84-4A55-A963-94824AEBEBAB}" presName="padding1" presStyleCnt="0"/>
      <dgm:spPr/>
    </dgm:pt>
    <dgm:pt modelId="{BDAAB147-B758-4107-9733-F719977267E0}" type="pres">
      <dgm:prSet presAssocID="{EA86ABEB-56C9-45CA-80EC-680E89D48FD2}" presName="linV" presStyleCnt="0"/>
      <dgm:spPr/>
    </dgm:pt>
    <dgm:pt modelId="{A3B77328-6450-44A6-A108-911EFDFA76EB}" type="pres">
      <dgm:prSet presAssocID="{EA86ABEB-56C9-45CA-80EC-680E89D48FD2}" presName="spVertical1" presStyleCnt="0"/>
      <dgm:spPr/>
    </dgm:pt>
    <dgm:pt modelId="{947D1620-ED94-4284-B4C7-CF409F0EA255}" type="pres">
      <dgm:prSet presAssocID="{EA86ABEB-56C9-45CA-80EC-680E89D48FD2}" presName="parTx" presStyleLbl="revTx" presStyleIdx="0" presStyleCnt="1" custScaleX="181883" custLinFactNeighborX="-11148">
        <dgm:presLayoutVars>
          <dgm:chMax val="0"/>
          <dgm:chPref val="0"/>
          <dgm:bulletEnabled val="1"/>
        </dgm:presLayoutVars>
      </dgm:prSet>
      <dgm:spPr/>
    </dgm:pt>
    <dgm:pt modelId="{37A40331-AFAF-4168-AE59-6356F33B330C}" type="pres">
      <dgm:prSet presAssocID="{EA86ABEB-56C9-45CA-80EC-680E89D48FD2}" presName="spVertical2" presStyleCnt="0"/>
      <dgm:spPr/>
    </dgm:pt>
    <dgm:pt modelId="{CC18F542-0237-4B8A-A4CF-078E3DCE695F}" type="pres">
      <dgm:prSet presAssocID="{EA86ABEB-56C9-45CA-80EC-680E89D48FD2}" presName="spVertical3" presStyleCnt="0"/>
      <dgm:spPr/>
    </dgm:pt>
    <dgm:pt modelId="{07336795-3E70-4660-9B99-5C79F4911EC7}" type="pres">
      <dgm:prSet presAssocID="{59C9DA00-8A84-4A55-A963-94824AEBEBAB}" presName="padding2" presStyleCnt="0"/>
      <dgm:spPr/>
    </dgm:pt>
    <dgm:pt modelId="{25C91103-EA73-4ACB-A8CE-A4F2B3C56F42}" type="pres">
      <dgm:prSet presAssocID="{59C9DA00-8A84-4A55-A963-94824AEBEBAB}" presName="negArrow" presStyleCnt="0"/>
      <dgm:spPr/>
    </dgm:pt>
    <dgm:pt modelId="{0ED03464-8ABD-454C-9D05-9D3D735565E2}" type="pres">
      <dgm:prSet presAssocID="{59C9DA00-8A84-4A55-A963-94824AEBEBAB}" presName="backgroundArrow" presStyleLbl="node1" presStyleIdx="0" presStyleCnt="1"/>
      <dgm:spPr>
        <a:solidFill>
          <a:schemeClr val="bg1"/>
        </a:solidFill>
        <a:ln>
          <a:solidFill>
            <a:srgbClr val="FFC000"/>
          </a:solidFill>
        </a:ln>
      </dgm:spPr>
    </dgm:pt>
  </dgm:ptLst>
  <dgm:cxnLst>
    <dgm:cxn modelId="{615A5762-55AB-4025-AC70-3D4CAF18301E}" srcId="{59C9DA00-8A84-4A55-A963-94824AEBEBAB}" destId="{EA86ABEB-56C9-45CA-80EC-680E89D48FD2}" srcOrd="0" destOrd="0" parTransId="{71D879BA-3767-4971-913F-F6D8CC65050F}" sibTransId="{A1BB5125-D0AC-4824-976D-F71B9651F1F2}"/>
    <dgm:cxn modelId="{5A4987A9-84F7-440E-8694-017E100AC189}" type="presOf" srcId="{EA86ABEB-56C9-45CA-80EC-680E89D48FD2}" destId="{947D1620-ED94-4284-B4C7-CF409F0EA255}" srcOrd="0" destOrd="0" presId="urn:microsoft.com/office/officeart/2005/8/layout/hProcess3"/>
    <dgm:cxn modelId="{11E98DB9-B3EF-45C3-B023-56939C0D2595}" type="presOf" srcId="{59C9DA00-8A84-4A55-A963-94824AEBEBAB}" destId="{9581E7EE-592B-4FA3-B7AF-497A5274BDD0}" srcOrd="0" destOrd="0" presId="urn:microsoft.com/office/officeart/2005/8/layout/hProcess3"/>
    <dgm:cxn modelId="{9B61094F-A273-4C55-8027-7F44C6C223CA}" type="presParOf" srcId="{9581E7EE-592B-4FA3-B7AF-497A5274BDD0}" destId="{95BDEC86-4BD3-473A-934C-E31B94B4D62B}" srcOrd="0" destOrd="0" presId="urn:microsoft.com/office/officeart/2005/8/layout/hProcess3"/>
    <dgm:cxn modelId="{A17DBECA-A6A7-4D96-B34D-F0545FA5EEC3}" type="presParOf" srcId="{9581E7EE-592B-4FA3-B7AF-497A5274BDD0}" destId="{DAE20F02-568A-4762-B0AB-05C3669F3007}" srcOrd="1" destOrd="0" presId="urn:microsoft.com/office/officeart/2005/8/layout/hProcess3"/>
    <dgm:cxn modelId="{728B3901-3F9C-4C10-9702-C7DED820D7EB}" type="presParOf" srcId="{DAE20F02-568A-4762-B0AB-05C3669F3007}" destId="{F2DAA158-FCD3-4567-A919-757A8F1ECB37}" srcOrd="0" destOrd="0" presId="urn:microsoft.com/office/officeart/2005/8/layout/hProcess3"/>
    <dgm:cxn modelId="{E7D38D66-972A-473B-ABB2-E9571EE7E64C}" type="presParOf" srcId="{DAE20F02-568A-4762-B0AB-05C3669F3007}" destId="{BDAAB147-B758-4107-9733-F719977267E0}" srcOrd="1" destOrd="0" presId="urn:microsoft.com/office/officeart/2005/8/layout/hProcess3"/>
    <dgm:cxn modelId="{F94962BF-C3B3-41B2-8592-2ED81F5B2FEC}" type="presParOf" srcId="{BDAAB147-B758-4107-9733-F719977267E0}" destId="{A3B77328-6450-44A6-A108-911EFDFA76EB}" srcOrd="0" destOrd="0" presId="urn:microsoft.com/office/officeart/2005/8/layout/hProcess3"/>
    <dgm:cxn modelId="{7ED68D30-FF19-4072-868E-59101365F700}" type="presParOf" srcId="{BDAAB147-B758-4107-9733-F719977267E0}" destId="{947D1620-ED94-4284-B4C7-CF409F0EA255}" srcOrd="1" destOrd="0" presId="urn:microsoft.com/office/officeart/2005/8/layout/hProcess3"/>
    <dgm:cxn modelId="{60D309E2-F191-48D1-80B8-FC86502BF36C}" type="presParOf" srcId="{BDAAB147-B758-4107-9733-F719977267E0}" destId="{37A40331-AFAF-4168-AE59-6356F33B330C}" srcOrd="2" destOrd="0" presId="urn:microsoft.com/office/officeart/2005/8/layout/hProcess3"/>
    <dgm:cxn modelId="{6CEF3794-F33D-4630-A978-1EBB8EDB833C}" type="presParOf" srcId="{BDAAB147-B758-4107-9733-F719977267E0}" destId="{CC18F542-0237-4B8A-A4CF-078E3DCE695F}" srcOrd="3" destOrd="0" presId="urn:microsoft.com/office/officeart/2005/8/layout/hProcess3"/>
    <dgm:cxn modelId="{E6713E28-8E17-4346-AFEA-C8BDB196D83C}" type="presParOf" srcId="{DAE20F02-568A-4762-B0AB-05C3669F3007}" destId="{07336795-3E70-4660-9B99-5C79F4911EC7}" srcOrd="2" destOrd="0" presId="urn:microsoft.com/office/officeart/2005/8/layout/hProcess3"/>
    <dgm:cxn modelId="{2B31E569-4DB0-49DC-86CD-B2AE968FD080}" type="presParOf" srcId="{DAE20F02-568A-4762-B0AB-05C3669F3007}" destId="{25C91103-EA73-4ACB-A8CE-A4F2B3C56F42}" srcOrd="3" destOrd="0" presId="urn:microsoft.com/office/officeart/2005/8/layout/hProcess3"/>
    <dgm:cxn modelId="{AC196755-B0D4-40E2-9636-1FEFB1978632}" type="presParOf" srcId="{DAE20F02-568A-4762-B0AB-05C3669F3007}" destId="{0ED03464-8ABD-454C-9D05-9D3D735565E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9C9DA00-8A84-4A55-A963-94824AEBEBAB}" type="doc">
      <dgm:prSet loTypeId="urn:microsoft.com/office/officeart/2005/8/layout/hProcess3" loCatId="process" qsTypeId="urn:microsoft.com/office/officeart/2005/8/quickstyle/3d1" qsCatId="3D" csTypeId="urn:microsoft.com/office/officeart/2005/8/colors/colorful4" csCatId="colorful" phldr="1"/>
      <dgm:spPr/>
    </dgm:pt>
    <dgm:pt modelId="{EA86ABEB-56C9-45CA-80EC-680E89D48FD2}">
      <dgm:prSet phldrT="[Text]" custT="1"/>
      <dgm:spPr/>
      <dgm:t>
        <a:bodyPr/>
        <a:lstStyle/>
        <a:p>
          <a:pPr algn="l"/>
          <a:r>
            <a:rPr lang="de-DE" sz="2400" kern="1200">
              <a:latin typeface="+mj-lt"/>
              <a:ea typeface="+mj-ea"/>
              <a:cs typeface="+mj-cs"/>
            </a:rPr>
            <a:t>Autokino</a:t>
          </a:r>
        </a:p>
      </dgm:t>
    </dgm:pt>
    <dgm:pt modelId="{71D879BA-3767-4971-913F-F6D8CC65050F}" type="parTrans" cxnId="{615A5762-55AB-4025-AC70-3D4CAF18301E}">
      <dgm:prSet/>
      <dgm:spPr/>
      <dgm:t>
        <a:bodyPr/>
        <a:lstStyle/>
        <a:p>
          <a:endParaRPr lang="de-DE"/>
        </a:p>
      </dgm:t>
    </dgm:pt>
    <dgm:pt modelId="{A1BB5125-D0AC-4824-976D-F71B9651F1F2}" type="sibTrans" cxnId="{615A5762-55AB-4025-AC70-3D4CAF18301E}">
      <dgm:prSet/>
      <dgm:spPr/>
      <dgm:t>
        <a:bodyPr/>
        <a:lstStyle/>
        <a:p>
          <a:endParaRPr lang="de-DE"/>
        </a:p>
      </dgm:t>
    </dgm:pt>
    <dgm:pt modelId="{9581E7EE-592B-4FA3-B7AF-497A5274BDD0}" type="pres">
      <dgm:prSet presAssocID="{59C9DA00-8A84-4A55-A963-94824AEBEBAB}" presName="Name0" presStyleCnt="0">
        <dgm:presLayoutVars>
          <dgm:dir/>
          <dgm:animLvl val="lvl"/>
          <dgm:resizeHandles val="exact"/>
        </dgm:presLayoutVars>
      </dgm:prSet>
      <dgm:spPr/>
    </dgm:pt>
    <dgm:pt modelId="{95BDEC86-4BD3-473A-934C-E31B94B4D62B}" type="pres">
      <dgm:prSet presAssocID="{59C9DA00-8A84-4A55-A963-94824AEBEBAB}" presName="dummy" presStyleCnt="0"/>
      <dgm:spPr/>
    </dgm:pt>
    <dgm:pt modelId="{DAE20F02-568A-4762-B0AB-05C3669F3007}" type="pres">
      <dgm:prSet presAssocID="{59C9DA00-8A84-4A55-A963-94824AEBEBAB}" presName="linH" presStyleCnt="0"/>
      <dgm:spPr/>
    </dgm:pt>
    <dgm:pt modelId="{F2DAA158-FCD3-4567-A919-757A8F1ECB37}" type="pres">
      <dgm:prSet presAssocID="{59C9DA00-8A84-4A55-A963-94824AEBEBAB}" presName="padding1" presStyleCnt="0"/>
      <dgm:spPr/>
    </dgm:pt>
    <dgm:pt modelId="{BDAAB147-B758-4107-9733-F719977267E0}" type="pres">
      <dgm:prSet presAssocID="{EA86ABEB-56C9-45CA-80EC-680E89D48FD2}" presName="linV" presStyleCnt="0"/>
      <dgm:spPr/>
    </dgm:pt>
    <dgm:pt modelId="{A3B77328-6450-44A6-A108-911EFDFA76EB}" type="pres">
      <dgm:prSet presAssocID="{EA86ABEB-56C9-45CA-80EC-680E89D48FD2}" presName="spVertical1" presStyleCnt="0"/>
      <dgm:spPr/>
    </dgm:pt>
    <dgm:pt modelId="{947D1620-ED94-4284-B4C7-CF409F0EA255}" type="pres">
      <dgm:prSet presAssocID="{EA86ABEB-56C9-45CA-80EC-680E89D48FD2}" presName="parTx" presStyleLbl="revTx" presStyleIdx="0" presStyleCnt="1" custScaleX="181883" custLinFactNeighborX="-11148">
        <dgm:presLayoutVars>
          <dgm:chMax val="0"/>
          <dgm:chPref val="0"/>
          <dgm:bulletEnabled val="1"/>
        </dgm:presLayoutVars>
      </dgm:prSet>
      <dgm:spPr/>
    </dgm:pt>
    <dgm:pt modelId="{37A40331-AFAF-4168-AE59-6356F33B330C}" type="pres">
      <dgm:prSet presAssocID="{EA86ABEB-56C9-45CA-80EC-680E89D48FD2}" presName="spVertical2" presStyleCnt="0"/>
      <dgm:spPr/>
    </dgm:pt>
    <dgm:pt modelId="{CC18F542-0237-4B8A-A4CF-078E3DCE695F}" type="pres">
      <dgm:prSet presAssocID="{EA86ABEB-56C9-45CA-80EC-680E89D48FD2}" presName="spVertical3" presStyleCnt="0"/>
      <dgm:spPr/>
    </dgm:pt>
    <dgm:pt modelId="{07336795-3E70-4660-9B99-5C79F4911EC7}" type="pres">
      <dgm:prSet presAssocID="{59C9DA00-8A84-4A55-A963-94824AEBEBAB}" presName="padding2" presStyleCnt="0"/>
      <dgm:spPr/>
    </dgm:pt>
    <dgm:pt modelId="{25C91103-EA73-4ACB-A8CE-A4F2B3C56F42}" type="pres">
      <dgm:prSet presAssocID="{59C9DA00-8A84-4A55-A963-94824AEBEBAB}" presName="negArrow" presStyleCnt="0"/>
      <dgm:spPr/>
    </dgm:pt>
    <dgm:pt modelId="{0ED03464-8ABD-454C-9D05-9D3D735565E2}" type="pres">
      <dgm:prSet presAssocID="{59C9DA00-8A84-4A55-A963-94824AEBEBAB}" presName="backgroundArrow" presStyleLbl="node1" presStyleIdx="0" presStyleCnt="1"/>
      <dgm:spPr>
        <a:solidFill>
          <a:schemeClr val="bg1"/>
        </a:solidFill>
        <a:ln>
          <a:solidFill>
            <a:srgbClr val="FFC000"/>
          </a:solidFill>
        </a:ln>
      </dgm:spPr>
    </dgm:pt>
  </dgm:ptLst>
  <dgm:cxnLst>
    <dgm:cxn modelId="{615A5762-55AB-4025-AC70-3D4CAF18301E}" srcId="{59C9DA00-8A84-4A55-A963-94824AEBEBAB}" destId="{EA86ABEB-56C9-45CA-80EC-680E89D48FD2}" srcOrd="0" destOrd="0" parTransId="{71D879BA-3767-4971-913F-F6D8CC65050F}" sibTransId="{A1BB5125-D0AC-4824-976D-F71B9651F1F2}"/>
    <dgm:cxn modelId="{5A4987A9-84F7-440E-8694-017E100AC189}" type="presOf" srcId="{EA86ABEB-56C9-45CA-80EC-680E89D48FD2}" destId="{947D1620-ED94-4284-B4C7-CF409F0EA255}" srcOrd="0" destOrd="0" presId="urn:microsoft.com/office/officeart/2005/8/layout/hProcess3"/>
    <dgm:cxn modelId="{11E98DB9-B3EF-45C3-B023-56939C0D2595}" type="presOf" srcId="{59C9DA00-8A84-4A55-A963-94824AEBEBAB}" destId="{9581E7EE-592B-4FA3-B7AF-497A5274BDD0}" srcOrd="0" destOrd="0" presId="urn:microsoft.com/office/officeart/2005/8/layout/hProcess3"/>
    <dgm:cxn modelId="{9B61094F-A273-4C55-8027-7F44C6C223CA}" type="presParOf" srcId="{9581E7EE-592B-4FA3-B7AF-497A5274BDD0}" destId="{95BDEC86-4BD3-473A-934C-E31B94B4D62B}" srcOrd="0" destOrd="0" presId="urn:microsoft.com/office/officeart/2005/8/layout/hProcess3"/>
    <dgm:cxn modelId="{A17DBECA-A6A7-4D96-B34D-F0545FA5EEC3}" type="presParOf" srcId="{9581E7EE-592B-4FA3-B7AF-497A5274BDD0}" destId="{DAE20F02-568A-4762-B0AB-05C3669F3007}" srcOrd="1" destOrd="0" presId="urn:microsoft.com/office/officeart/2005/8/layout/hProcess3"/>
    <dgm:cxn modelId="{728B3901-3F9C-4C10-9702-C7DED820D7EB}" type="presParOf" srcId="{DAE20F02-568A-4762-B0AB-05C3669F3007}" destId="{F2DAA158-FCD3-4567-A919-757A8F1ECB37}" srcOrd="0" destOrd="0" presId="urn:microsoft.com/office/officeart/2005/8/layout/hProcess3"/>
    <dgm:cxn modelId="{E7D38D66-972A-473B-ABB2-E9571EE7E64C}" type="presParOf" srcId="{DAE20F02-568A-4762-B0AB-05C3669F3007}" destId="{BDAAB147-B758-4107-9733-F719977267E0}" srcOrd="1" destOrd="0" presId="urn:microsoft.com/office/officeart/2005/8/layout/hProcess3"/>
    <dgm:cxn modelId="{F94962BF-C3B3-41B2-8592-2ED81F5B2FEC}" type="presParOf" srcId="{BDAAB147-B758-4107-9733-F719977267E0}" destId="{A3B77328-6450-44A6-A108-911EFDFA76EB}" srcOrd="0" destOrd="0" presId="urn:microsoft.com/office/officeart/2005/8/layout/hProcess3"/>
    <dgm:cxn modelId="{7ED68D30-FF19-4072-868E-59101365F700}" type="presParOf" srcId="{BDAAB147-B758-4107-9733-F719977267E0}" destId="{947D1620-ED94-4284-B4C7-CF409F0EA255}" srcOrd="1" destOrd="0" presId="urn:microsoft.com/office/officeart/2005/8/layout/hProcess3"/>
    <dgm:cxn modelId="{60D309E2-F191-48D1-80B8-FC86502BF36C}" type="presParOf" srcId="{BDAAB147-B758-4107-9733-F719977267E0}" destId="{37A40331-AFAF-4168-AE59-6356F33B330C}" srcOrd="2" destOrd="0" presId="urn:microsoft.com/office/officeart/2005/8/layout/hProcess3"/>
    <dgm:cxn modelId="{6CEF3794-F33D-4630-A978-1EBB8EDB833C}" type="presParOf" srcId="{BDAAB147-B758-4107-9733-F719977267E0}" destId="{CC18F542-0237-4B8A-A4CF-078E3DCE695F}" srcOrd="3" destOrd="0" presId="urn:microsoft.com/office/officeart/2005/8/layout/hProcess3"/>
    <dgm:cxn modelId="{E6713E28-8E17-4346-AFEA-C8BDB196D83C}" type="presParOf" srcId="{DAE20F02-568A-4762-B0AB-05C3669F3007}" destId="{07336795-3E70-4660-9B99-5C79F4911EC7}" srcOrd="2" destOrd="0" presId="urn:microsoft.com/office/officeart/2005/8/layout/hProcess3"/>
    <dgm:cxn modelId="{2B31E569-4DB0-49DC-86CD-B2AE968FD080}" type="presParOf" srcId="{DAE20F02-568A-4762-B0AB-05C3669F3007}" destId="{25C91103-EA73-4ACB-A8CE-A4F2B3C56F42}" srcOrd="3" destOrd="0" presId="urn:microsoft.com/office/officeart/2005/8/layout/hProcess3"/>
    <dgm:cxn modelId="{AC196755-B0D4-40E2-9636-1FEFB1978632}" type="presParOf" srcId="{DAE20F02-568A-4762-B0AB-05C3669F3007}" destId="{0ED03464-8ABD-454C-9D05-9D3D735565E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C9DA00-8A84-4A55-A963-94824AEBEBAB}" type="doc">
      <dgm:prSet loTypeId="urn:microsoft.com/office/officeart/2005/8/layout/hProcess3" loCatId="process" qsTypeId="urn:microsoft.com/office/officeart/2005/8/quickstyle/3d1" qsCatId="3D" csTypeId="urn:microsoft.com/office/officeart/2005/8/colors/colorful4" csCatId="colorful" phldr="1"/>
      <dgm:spPr/>
    </dgm:pt>
    <dgm:pt modelId="{EA86ABEB-56C9-45CA-80EC-680E89D48FD2}">
      <dgm:prSet phldrT="[Text]" custT="1"/>
      <dgm:spPr/>
      <dgm:t>
        <a:bodyPr/>
        <a:lstStyle/>
        <a:p>
          <a:pPr algn="l"/>
          <a:r>
            <a:rPr lang="de-DE" sz="2400" kern="1200">
              <a:latin typeface="+mj-lt"/>
              <a:ea typeface="+mj-ea"/>
              <a:cs typeface="+mj-cs"/>
            </a:rPr>
            <a:t>Drive-In Apotheke</a:t>
          </a:r>
        </a:p>
      </dgm:t>
    </dgm:pt>
    <dgm:pt modelId="{71D879BA-3767-4971-913F-F6D8CC65050F}" type="parTrans" cxnId="{615A5762-55AB-4025-AC70-3D4CAF18301E}">
      <dgm:prSet/>
      <dgm:spPr/>
      <dgm:t>
        <a:bodyPr/>
        <a:lstStyle/>
        <a:p>
          <a:endParaRPr lang="de-DE"/>
        </a:p>
      </dgm:t>
    </dgm:pt>
    <dgm:pt modelId="{A1BB5125-D0AC-4824-976D-F71B9651F1F2}" type="sibTrans" cxnId="{615A5762-55AB-4025-AC70-3D4CAF18301E}">
      <dgm:prSet/>
      <dgm:spPr/>
      <dgm:t>
        <a:bodyPr/>
        <a:lstStyle/>
        <a:p>
          <a:endParaRPr lang="de-DE"/>
        </a:p>
      </dgm:t>
    </dgm:pt>
    <dgm:pt modelId="{9581E7EE-592B-4FA3-B7AF-497A5274BDD0}" type="pres">
      <dgm:prSet presAssocID="{59C9DA00-8A84-4A55-A963-94824AEBEBAB}" presName="Name0" presStyleCnt="0">
        <dgm:presLayoutVars>
          <dgm:dir/>
          <dgm:animLvl val="lvl"/>
          <dgm:resizeHandles val="exact"/>
        </dgm:presLayoutVars>
      </dgm:prSet>
      <dgm:spPr/>
    </dgm:pt>
    <dgm:pt modelId="{95BDEC86-4BD3-473A-934C-E31B94B4D62B}" type="pres">
      <dgm:prSet presAssocID="{59C9DA00-8A84-4A55-A963-94824AEBEBAB}" presName="dummy" presStyleCnt="0"/>
      <dgm:spPr/>
    </dgm:pt>
    <dgm:pt modelId="{DAE20F02-568A-4762-B0AB-05C3669F3007}" type="pres">
      <dgm:prSet presAssocID="{59C9DA00-8A84-4A55-A963-94824AEBEBAB}" presName="linH" presStyleCnt="0"/>
      <dgm:spPr/>
    </dgm:pt>
    <dgm:pt modelId="{F2DAA158-FCD3-4567-A919-757A8F1ECB37}" type="pres">
      <dgm:prSet presAssocID="{59C9DA00-8A84-4A55-A963-94824AEBEBAB}" presName="padding1" presStyleCnt="0"/>
      <dgm:spPr/>
    </dgm:pt>
    <dgm:pt modelId="{BDAAB147-B758-4107-9733-F719977267E0}" type="pres">
      <dgm:prSet presAssocID="{EA86ABEB-56C9-45CA-80EC-680E89D48FD2}" presName="linV" presStyleCnt="0"/>
      <dgm:spPr/>
    </dgm:pt>
    <dgm:pt modelId="{A3B77328-6450-44A6-A108-911EFDFA76EB}" type="pres">
      <dgm:prSet presAssocID="{EA86ABEB-56C9-45CA-80EC-680E89D48FD2}" presName="spVertical1" presStyleCnt="0"/>
      <dgm:spPr/>
    </dgm:pt>
    <dgm:pt modelId="{947D1620-ED94-4284-B4C7-CF409F0EA255}" type="pres">
      <dgm:prSet presAssocID="{EA86ABEB-56C9-45CA-80EC-680E89D48FD2}" presName="parTx" presStyleLbl="revTx" presStyleIdx="0" presStyleCnt="1" custScaleX="181883" custLinFactNeighborX="-11148">
        <dgm:presLayoutVars>
          <dgm:chMax val="0"/>
          <dgm:chPref val="0"/>
          <dgm:bulletEnabled val="1"/>
        </dgm:presLayoutVars>
      </dgm:prSet>
      <dgm:spPr/>
    </dgm:pt>
    <dgm:pt modelId="{37A40331-AFAF-4168-AE59-6356F33B330C}" type="pres">
      <dgm:prSet presAssocID="{EA86ABEB-56C9-45CA-80EC-680E89D48FD2}" presName="spVertical2" presStyleCnt="0"/>
      <dgm:spPr/>
    </dgm:pt>
    <dgm:pt modelId="{CC18F542-0237-4B8A-A4CF-078E3DCE695F}" type="pres">
      <dgm:prSet presAssocID="{EA86ABEB-56C9-45CA-80EC-680E89D48FD2}" presName="spVertical3" presStyleCnt="0"/>
      <dgm:spPr/>
    </dgm:pt>
    <dgm:pt modelId="{07336795-3E70-4660-9B99-5C79F4911EC7}" type="pres">
      <dgm:prSet presAssocID="{59C9DA00-8A84-4A55-A963-94824AEBEBAB}" presName="padding2" presStyleCnt="0"/>
      <dgm:spPr/>
    </dgm:pt>
    <dgm:pt modelId="{25C91103-EA73-4ACB-A8CE-A4F2B3C56F42}" type="pres">
      <dgm:prSet presAssocID="{59C9DA00-8A84-4A55-A963-94824AEBEBAB}" presName="negArrow" presStyleCnt="0"/>
      <dgm:spPr/>
    </dgm:pt>
    <dgm:pt modelId="{0ED03464-8ABD-454C-9D05-9D3D735565E2}" type="pres">
      <dgm:prSet presAssocID="{59C9DA00-8A84-4A55-A963-94824AEBEBAB}" presName="backgroundArrow" presStyleLbl="node1" presStyleIdx="0" presStyleCnt="1"/>
      <dgm:spPr>
        <a:solidFill>
          <a:schemeClr val="bg1"/>
        </a:solidFill>
        <a:ln>
          <a:solidFill>
            <a:srgbClr val="FFC000"/>
          </a:solidFill>
        </a:ln>
      </dgm:spPr>
    </dgm:pt>
  </dgm:ptLst>
  <dgm:cxnLst>
    <dgm:cxn modelId="{615A5762-55AB-4025-AC70-3D4CAF18301E}" srcId="{59C9DA00-8A84-4A55-A963-94824AEBEBAB}" destId="{EA86ABEB-56C9-45CA-80EC-680E89D48FD2}" srcOrd="0" destOrd="0" parTransId="{71D879BA-3767-4971-913F-F6D8CC65050F}" sibTransId="{A1BB5125-D0AC-4824-976D-F71B9651F1F2}"/>
    <dgm:cxn modelId="{5A4987A9-84F7-440E-8694-017E100AC189}" type="presOf" srcId="{EA86ABEB-56C9-45CA-80EC-680E89D48FD2}" destId="{947D1620-ED94-4284-B4C7-CF409F0EA255}" srcOrd="0" destOrd="0" presId="urn:microsoft.com/office/officeart/2005/8/layout/hProcess3"/>
    <dgm:cxn modelId="{11E98DB9-B3EF-45C3-B023-56939C0D2595}" type="presOf" srcId="{59C9DA00-8A84-4A55-A963-94824AEBEBAB}" destId="{9581E7EE-592B-4FA3-B7AF-497A5274BDD0}" srcOrd="0" destOrd="0" presId="urn:microsoft.com/office/officeart/2005/8/layout/hProcess3"/>
    <dgm:cxn modelId="{9B61094F-A273-4C55-8027-7F44C6C223CA}" type="presParOf" srcId="{9581E7EE-592B-4FA3-B7AF-497A5274BDD0}" destId="{95BDEC86-4BD3-473A-934C-E31B94B4D62B}" srcOrd="0" destOrd="0" presId="urn:microsoft.com/office/officeart/2005/8/layout/hProcess3"/>
    <dgm:cxn modelId="{A17DBECA-A6A7-4D96-B34D-F0545FA5EEC3}" type="presParOf" srcId="{9581E7EE-592B-4FA3-B7AF-497A5274BDD0}" destId="{DAE20F02-568A-4762-B0AB-05C3669F3007}" srcOrd="1" destOrd="0" presId="urn:microsoft.com/office/officeart/2005/8/layout/hProcess3"/>
    <dgm:cxn modelId="{728B3901-3F9C-4C10-9702-C7DED820D7EB}" type="presParOf" srcId="{DAE20F02-568A-4762-B0AB-05C3669F3007}" destId="{F2DAA158-FCD3-4567-A919-757A8F1ECB37}" srcOrd="0" destOrd="0" presId="urn:microsoft.com/office/officeart/2005/8/layout/hProcess3"/>
    <dgm:cxn modelId="{E7D38D66-972A-473B-ABB2-E9571EE7E64C}" type="presParOf" srcId="{DAE20F02-568A-4762-B0AB-05C3669F3007}" destId="{BDAAB147-B758-4107-9733-F719977267E0}" srcOrd="1" destOrd="0" presId="urn:microsoft.com/office/officeart/2005/8/layout/hProcess3"/>
    <dgm:cxn modelId="{F94962BF-C3B3-41B2-8592-2ED81F5B2FEC}" type="presParOf" srcId="{BDAAB147-B758-4107-9733-F719977267E0}" destId="{A3B77328-6450-44A6-A108-911EFDFA76EB}" srcOrd="0" destOrd="0" presId="urn:microsoft.com/office/officeart/2005/8/layout/hProcess3"/>
    <dgm:cxn modelId="{7ED68D30-FF19-4072-868E-59101365F700}" type="presParOf" srcId="{BDAAB147-B758-4107-9733-F719977267E0}" destId="{947D1620-ED94-4284-B4C7-CF409F0EA255}" srcOrd="1" destOrd="0" presId="urn:microsoft.com/office/officeart/2005/8/layout/hProcess3"/>
    <dgm:cxn modelId="{60D309E2-F191-48D1-80B8-FC86502BF36C}" type="presParOf" srcId="{BDAAB147-B758-4107-9733-F719977267E0}" destId="{37A40331-AFAF-4168-AE59-6356F33B330C}" srcOrd="2" destOrd="0" presId="urn:microsoft.com/office/officeart/2005/8/layout/hProcess3"/>
    <dgm:cxn modelId="{6CEF3794-F33D-4630-A978-1EBB8EDB833C}" type="presParOf" srcId="{BDAAB147-B758-4107-9733-F719977267E0}" destId="{CC18F542-0237-4B8A-A4CF-078E3DCE695F}" srcOrd="3" destOrd="0" presId="urn:microsoft.com/office/officeart/2005/8/layout/hProcess3"/>
    <dgm:cxn modelId="{E6713E28-8E17-4346-AFEA-C8BDB196D83C}" type="presParOf" srcId="{DAE20F02-568A-4762-B0AB-05C3669F3007}" destId="{07336795-3E70-4660-9B99-5C79F4911EC7}" srcOrd="2" destOrd="0" presId="urn:microsoft.com/office/officeart/2005/8/layout/hProcess3"/>
    <dgm:cxn modelId="{2B31E569-4DB0-49DC-86CD-B2AE968FD080}" type="presParOf" srcId="{DAE20F02-568A-4762-B0AB-05C3669F3007}" destId="{25C91103-EA73-4ACB-A8CE-A4F2B3C56F42}" srcOrd="3" destOrd="0" presId="urn:microsoft.com/office/officeart/2005/8/layout/hProcess3"/>
    <dgm:cxn modelId="{AC196755-B0D4-40E2-9636-1FEFB1978632}" type="presParOf" srcId="{DAE20F02-568A-4762-B0AB-05C3669F3007}" destId="{0ED03464-8ABD-454C-9D05-9D3D735565E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C9DA00-8A84-4A55-A963-94824AEBEBAB}" type="doc">
      <dgm:prSet loTypeId="urn:microsoft.com/office/officeart/2005/8/layout/hProcess3" loCatId="process" qsTypeId="urn:microsoft.com/office/officeart/2005/8/quickstyle/3d1" qsCatId="3D" csTypeId="urn:microsoft.com/office/officeart/2005/8/colors/colorful4" csCatId="colorful" phldr="1"/>
      <dgm:spPr/>
    </dgm:pt>
    <dgm:pt modelId="{EA86ABEB-56C9-45CA-80EC-680E89D48FD2}">
      <dgm:prSet phldrT="[Text]" custT="1"/>
      <dgm:spPr/>
      <dgm:t>
        <a:bodyPr/>
        <a:lstStyle/>
        <a:p>
          <a:pPr algn="l"/>
          <a:r>
            <a:rPr lang="de-DE" sz="2400" kern="1200">
              <a:latin typeface="+mj-lt"/>
              <a:ea typeface="+mj-ea"/>
              <a:cs typeface="+mj-cs"/>
            </a:rPr>
            <a:t>E-Ladestation reservieren</a:t>
          </a:r>
        </a:p>
      </dgm:t>
    </dgm:pt>
    <dgm:pt modelId="{71D879BA-3767-4971-913F-F6D8CC65050F}" type="parTrans" cxnId="{615A5762-55AB-4025-AC70-3D4CAF18301E}">
      <dgm:prSet/>
      <dgm:spPr/>
      <dgm:t>
        <a:bodyPr/>
        <a:lstStyle/>
        <a:p>
          <a:endParaRPr lang="de-DE"/>
        </a:p>
      </dgm:t>
    </dgm:pt>
    <dgm:pt modelId="{A1BB5125-D0AC-4824-976D-F71B9651F1F2}" type="sibTrans" cxnId="{615A5762-55AB-4025-AC70-3D4CAF18301E}">
      <dgm:prSet/>
      <dgm:spPr/>
      <dgm:t>
        <a:bodyPr/>
        <a:lstStyle/>
        <a:p>
          <a:endParaRPr lang="de-DE"/>
        </a:p>
      </dgm:t>
    </dgm:pt>
    <dgm:pt modelId="{9581E7EE-592B-4FA3-B7AF-497A5274BDD0}" type="pres">
      <dgm:prSet presAssocID="{59C9DA00-8A84-4A55-A963-94824AEBEBAB}" presName="Name0" presStyleCnt="0">
        <dgm:presLayoutVars>
          <dgm:dir/>
          <dgm:animLvl val="lvl"/>
          <dgm:resizeHandles val="exact"/>
        </dgm:presLayoutVars>
      </dgm:prSet>
      <dgm:spPr/>
    </dgm:pt>
    <dgm:pt modelId="{95BDEC86-4BD3-473A-934C-E31B94B4D62B}" type="pres">
      <dgm:prSet presAssocID="{59C9DA00-8A84-4A55-A963-94824AEBEBAB}" presName="dummy" presStyleCnt="0"/>
      <dgm:spPr/>
    </dgm:pt>
    <dgm:pt modelId="{DAE20F02-568A-4762-B0AB-05C3669F3007}" type="pres">
      <dgm:prSet presAssocID="{59C9DA00-8A84-4A55-A963-94824AEBEBAB}" presName="linH" presStyleCnt="0"/>
      <dgm:spPr/>
    </dgm:pt>
    <dgm:pt modelId="{F2DAA158-FCD3-4567-A919-757A8F1ECB37}" type="pres">
      <dgm:prSet presAssocID="{59C9DA00-8A84-4A55-A963-94824AEBEBAB}" presName="padding1" presStyleCnt="0"/>
      <dgm:spPr/>
    </dgm:pt>
    <dgm:pt modelId="{BDAAB147-B758-4107-9733-F719977267E0}" type="pres">
      <dgm:prSet presAssocID="{EA86ABEB-56C9-45CA-80EC-680E89D48FD2}" presName="linV" presStyleCnt="0"/>
      <dgm:spPr/>
    </dgm:pt>
    <dgm:pt modelId="{A3B77328-6450-44A6-A108-911EFDFA76EB}" type="pres">
      <dgm:prSet presAssocID="{EA86ABEB-56C9-45CA-80EC-680E89D48FD2}" presName="spVertical1" presStyleCnt="0"/>
      <dgm:spPr/>
    </dgm:pt>
    <dgm:pt modelId="{947D1620-ED94-4284-B4C7-CF409F0EA255}" type="pres">
      <dgm:prSet presAssocID="{EA86ABEB-56C9-45CA-80EC-680E89D48FD2}" presName="parTx" presStyleLbl="revTx" presStyleIdx="0" presStyleCnt="1" custScaleX="267363" custLinFactNeighborX="-11148" custLinFactNeighborY="2749">
        <dgm:presLayoutVars>
          <dgm:chMax val="0"/>
          <dgm:chPref val="0"/>
          <dgm:bulletEnabled val="1"/>
        </dgm:presLayoutVars>
      </dgm:prSet>
      <dgm:spPr/>
    </dgm:pt>
    <dgm:pt modelId="{37A40331-AFAF-4168-AE59-6356F33B330C}" type="pres">
      <dgm:prSet presAssocID="{EA86ABEB-56C9-45CA-80EC-680E89D48FD2}" presName="spVertical2" presStyleCnt="0"/>
      <dgm:spPr/>
    </dgm:pt>
    <dgm:pt modelId="{CC18F542-0237-4B8A-A4CF-078E3DCE695F}" type="pres">
      <dgm:prSet presAssocID="{EA86ABEB-56C9-45CA-80EC-680E89D48FD2}" presName="spVertical3" presStyleCnt="0"/>
      <dgm:spPr/>
    </dgm:pt>
    <dgm:pt modelId="{07336795-3E70-4660-9B99-5C79F4911EC7}" type="pres">
      <dgm:prSet presAssocID="{59C9DA00-8A84-4A55-A963-94824AEBEBAB}" presName="padding2" presStyleCnt="0"/>
      <dgm:spPr/>
    </dgm:pt>
    <dgm:pt modelId="{25C91103-EA73-4ACB-A8CE-A4F2B3C56F42}" type="pres">
      <dgm:prSet presAssocID="{59C9DA00-8A84-4A55-A963-94824AEBEBAB}" presName="negArrow" presStyleCnt="0"/>
      <dgm:spPr/>
    </dgm:pt>
    <dgm:pt modelId="{0ED03464-8ABD-454C-9D05-9D3D735565E2}" type="pres">
      <dgm:prSet presAssocID="{59C9DA00-8A84-4A55-A963-94824AEBEBAB}" presName="backgroundArrow" presStyleLbl="node1" presStyleIdx="0" presStyleCnt="1"/>
      <dgm:spPr>
        <a:solidFill>
          <a:schemeClr val="bg1"/>
        </a:solidFill>
        <a:ln>
          <a:solidFill>
            <a:srgbClr val="FFC000"/>
          </a:solidFill>
        </a:ln>
      </dgm:spPr>
    </dgm:pt>
  </dgm:ptLst>
  <dgm:cxnLst>
    <dgm:cxn modelId="{615A5762-55AB-4025-AC70-3D4CAF18301E}" srcId="{59C9DA00-8A84-4A55-A963-94824AEBEBAB}" destId="{EA86ABEB-56C9-45CA-80EC-680E89D48FD2}" srcOrd="0" destOrd="0" parTransId="{71D879BA-3767-4971-913F-F6D8CC65050F}" sibTransId="{A1BB5125-D0AC-4824-976D-F71B9651F1F2}"/>
    <dgm:cxn modelId="{5A4987A9-84F7-440E-8694-017E100AC189}" type="presOf" srcId="{EA86ABEB-56C9-45CA-80EC-680E89D48FD2}" destId="{947D1620-ED94-4284-B4C7-CF409F0EA255}" srcOrd="0" destOrd="0" presId="urn:microsoft.com/office/officeart/2005/8/layout/hProcess3"/>
    <dgm:cxn modelId="{11E98DB9-B3EF-45C3-B023-56939C0D2595}" type="presOf" srcId="{59C9DA00-8A84-4A55-A963-94824AEBEBAB}" destId="{9581E7EE-592B-4FA3-B7AF-497A5274BDD0}" srcOrd="0" destOrd="0" presId="urn:microsoft.com/office/officeart/2005/8/layout/hProcess3"/>
    <dgm:cxn modelId="{9B61094F-A273-4C55-8027-7F44C6C223CA}" type="presParOf" srcId="{9581E7EE-592B-4FA3-B7AF-497A5274BDD0}" destId="{95BDEC86-4BD3-473A-934C-E31B94B4D62B}" srcOrd="0" destOrd="0" presId="urn:microsoft.com/office/officeart/2005/8/layout/hProcess3"/>
    <dgm:cxn modelId="{A17DBECA-A6A7-4D96-B34D-F0545FA5EEC3}" type="presParOf" srcId="{9581E7EE-592B-4FA3-B7AF-497A5274BDD0}" destId="{DAE20F02-568A-4762-B0AB-05C3669F3007}" srcOrd="1" destOrd="0" presId="urn:microsoft.com/office/officeart/2005/8/layout/hProcess3"/>
    <dgm:cxn modelId="{728B3901-3F9C-4C10-9702-C7DED820D7EB}" type="presParOf" srcId="{DAE20F02-568A-4762-B0AB-05C3669F3007}" destId="{F2DAA158-FCD3-4567-A919-757A8F1ECB37}" srcOrd="0" destOrd="0" presId="urn:microsoft.com/office/officeart/2005/8/layout/hProcess3"/>
    <dgm:cxn modelId="{E7D38D66-972A-473B-ABB2-E9571EE7E64C}" type="presParOf" srcId="{DAE20F02-568A-4762-B0AB-05C3669F3007}" destId="{BDAAB147-B758-4107-9733-F719977267E0}" srcOrd="1" destOrd="0" presId="urn:microsoft.com/office/officeart/2005/8/layout/hProcess3"/>
    <dgm:cxn modelId="{F94962BF-C3B3-41B2-8592-2ED81F5B2FEC}" type="presParOf" srcId="{BDAAB147-B758-4107-9733-F719977267E0}" destId="{A3B77328-6450-44A6-A108-911EFDFA76EB}" srcOrd="0" destOrd="0" presId="urn:microsoft.com/office/officeart/2005/8/layout/hProcess3"/>
    <dgm:cxn modelId="{7ED68D30-FF19-4072-868E-59101365F700}" type="presParOf" srcId="{BDAAB147-B758-4107-9733-F719977267E0}" destId="{947D1620-ED94-4284-B4C7-CF409F0EA255}" srcOrd="1" destOrd="0" presId="urn:microsoft.com/office/officeart/2005/8/layout/hProcess3"/>
    <dgm:cxn modelId="{60D309E2-F191-48D1-80B8-FC86502BF36C}" type="presParOf" srcId="{BDAAB147-B758-4107-9733-F719977267E0}" destId="{37A40331-AFAF-4168-AE59-6356F33B330C}" srcOrd="2" destOrd="0" presId="urn:microsoft.com/office/officeart/2005/8/layout/hProcess3"/>
    <dgm:cxn modelId="{6CEF3794-F33D-4630-A978-1EBB8EDB833C}" type="presParOf" srcId="{BDAAB147-B758-4107-9733-F719977267E0}" destId="{CC18F542-0237-4B8A-A4CF-078E3DCE695F}" srcOrd="3" destOrd="0" presId="urn:microsoft.com/office/officeart/2005/8/layout/hProcess3"/>
    <dgm:cxn modelId="{E6713E28-8E17-4346-AFEA-C8BDB196D83C}" type="presParOf" srcId="{DAE20F02-568A-4762-B0AB-05C3669F3007}" destId="{07336795-3E70-4660-9B99-5C79F4911EC7}" srcOrd="2" destOrd="0" presId="urn:microsoft.com/office/officeart/2005/8/layout/hProcess3"/>
    <dgm:cxn modelId="{2B31E569-4DB0-49DC-86CD-B2AE968FD080}" type="presParOf" srcId="{DAE20F02-568A-4762-B0AB-05C3669F3007}" destId="{25C91103-EA73-4ACB-A8CE-A4F2B3C56F42}" srcOrd="3" destOrd="0" presId="urn:microsoft.com/office/officeart/2005/8/layout/hProcess3"/>
    <dgm:cxn modelId="{AC196755-B0D4-40E2-9636-1FEFB1978632}" type="presParOf" srcId="{DAE20F02-568A-4762-B0AB-05C3669F3007}" destId="{0ED03464-8ABD-454C-9D05-9D3D735565E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C9DA00-8A84-4A55-A963-94824AEBEBAB}" type="doc">
      <dgm:prSet loTypeId="urn:microsoft.com/office/officeart/2005/8/layout/hProcess3" loCatId="process" qsTypeId="urn:microsoft.com/office/officeart/2005/8/quickstyle/3d1" qsCatId="3D" csTypeId="urn:microsoft.com/office/officeart/2005/8/colors/colorful4" csCatId="colorful" phldr="1"/>
      <dgm:spPr/>
    </dgm:pt>
    <dgm:pt modelId="{EA86ABEB-56C9-45CA-80EC-680E89D48FD2}">
      <dgm:prSet phldrT="[Text]" custT="1"/>
      <dgm:spPr/>
      <dgm:t>
        <a:bodyPr/>
        <a:lstStyle/>
        <a:p>
          <a:pPr algn="l"/>
          <a:r>
            <a:rPr lang="de-DE" sz="2400" kern="1200">
              <a:latin typeface="+mj-lt"/>
              <a:ea typeface="+mj-ea"/>
              <a:cs typeface="+mj-cs"/>
            </a:rPr>
            <a:t>Zugang zum Parkplatz</a:t>
          </a:r>
        </a:p>
      </dgm:t>
    </dgm:pt>
    <dgm:pt modelId="{71D879BA-3767-4971-913F-F6D8CC65050F}" type="parTrans" cxnId="{615A5762-55AB-4025-AC70-3D4CAF18301E}">
      <dgm:prSet/>
      <dgm:spPr/>
      <dgm:t>
        <a:bodyPr/>
        <a:lstStyle/>
        <a:p>
          <a:endParaRPr lang="de-DE"/>
        </a:p>
      </dgm:t>
    </dgm:pt>
    <dgm:pt modelId="{A1BB5125-D0AC-4824-976D-F71B9651F1F2}" type="sibTrans" cxnId="{615A5762-55AB-4025-AC70-3D4CAF18301E}">
      <dgm:prSet/>
      <dgm:spPr/>
      <dgm:t>
        <a:bodyPr/>
        <a:lstStyle/>
        <a:p>
          <a:endParaRPr lang="de-DE"/>
        </a:p>
      </dgm:t>
    </dgm:pt>
    <dgm:pt modelId="{9581E7EE-592B-4FA3-B7AF-497A5274BDD0}" type="pres">
      <dgm:prSet presAssocID="{59C9DA00-8A84-4A55-A963-94824AEBEBAB}" presName="Name0" presStyleCnt="0">
        <dgm:presLayoutVars>
          <dgm:dir/>
          <dgm:animLvl val="lvl"/>
          <dgm:resizeHandles val="exact"/>
        </dgm:presLayoutVars>
      </dgm:prSet>
      <dgm:spPr/>
    </dgm:pt>
    <dgm:pt modelId="{95BDEC86-4BD3-473A-934C-E31B94B4D62B}" type="pres">
      <dgm:prSet presAssocID="{59C9DA00-8A84-4A55-A963-94824AEBEBAB}" presName="dummy" presStyleCnt="0"/>
      <dgm:spPr/>
    </dgm:pt>
    <dgm:pt modelId="{DAE20F02-568A-4762-B0AB-05C3669F3007}" type="pres">
      <dgm:prSet presAssocID="{59C9DA00-8A84-4A55-A963-94824AEBEBAB}" presName="linH" presStyleCnt="0"/>
      <dgm:spPr/>
    </dgm:pt>
    <dgm:pt modelId="{F2DAA158-FCD3-4567-A919-757A8F1ECB37}" type="pres">
      <dgm:prSet presAssocID="{59C9DA00-8A84-4A55-A963-94824AEBEBAB}" presName="padding1" presStyleCnt="0"/>
      <dgm:spPr/>
    </dgm:pt>
    <dgm:pt modelId="{BDAAB147-B758-4107-9733-F719977267E0}" type="pres">
      <dgm:prSet presAssocID="{EA86ABEB-56C9-45CA-80EC-680E89D48FD2}" presName="linV" presStyleCnt="0"/>
      <dgm:spPr/>
    </dgm:pt>
    <dgm:pt modelId="{A3B77328-6450-44A6-A108-911EFDFA76EB}" type="pres">
      <dgm:prSet presAssocID="{EA86ABEB-56C9-45CA-80EC-680E89D48FD2}" presName="spVertical1" presStyleCnt="0"/>
      <dgm:spPr/>
    </dgm:pt>
    <dgm:pt modelId="{947D1620-ED94-4284-B4C7-CF409F0EA255}" type="pres">
      <dgm:prSet presAssocID="{EA86ABEB-56C9-45CA-80EC-680E89D48FD2}" presName="parTx" presStyleLbl="revTx" presStyleIdx="0" presStyleCnt="1" custScaleX="221885" custLinFactNeighborX="-11148">
        <dgm:presLayoutVars>
          <dgm:chMax val="0"/>
          <dgm:chPref val="0"/>
          <dgm:bulletEnabled val="1"/>
        </dgm:presLayoutVars>
      </dgm:prSet>
      <dgm:spPr/>
    </dgm:pt>
    <dgm:pt modelId="{37A40331-AFAF-4168-AE59-6356F33B330C}" type="pres">
      <dgm:prSet presAssocID="{EA86ABEB-56C9-45CA-80EC-680E89D48FD2}" presName="spVertical2" presStyleCnt="0"/>
      <dgm:spPr/>
    </dgm:pt>
    <dgm:pt modelId="{CC18F542-0237-4B8A-A4CF-078E3DCE695F}" type="pres">
      <dgm:prSet presAssocID="{EA86ABEB-56C9-45CA-80EC-680E89D48FD2}" presName="spVertical3" presStyleCnt="0"/>
      <dgm:spPr/>
    </dgm:pt>
    <dgm:pt modelId="{07336795-3E70-4660-9B99-5C79F4911EC7}" type="pres">
      <dgm:prSet presAssocID="{59C9DA00-8A84-4A55-A963-94824AEBEBAB}" presName="padding2" presStyleCnt="0"/>
      <dgm:spPr/>
    </dgm:pt>
    <dgm:pt modelId="{25C91103-EA73-4ACB-A8CE-A4F2B3C56F42}" type="pres">
      <dgm:prSet presAssocID="{59C9DA00-8A84-4A55-A963-94824AEBEBAB}" presName="negArrow" presStyleCnt="0"/>
      <dgm:spPr/>
    </dgm:pt>
    <dgm:pt modelId="{0ED03464-8ABD-454C-9D05-9D3D735565E2}" type="pres">
      <dgm:prSet presAssocID="{59C9DA00-8A84-4A55-A963-94824AEBEBAB}" presName="backgroundArrow" presStyleLbl="node1" presStyleIdx="0" presStyleCnt="1"/>
      <dgm:spPr>
        <a:solidFill>
          <a:schemeClr val="bg1"/>
        </a:solidFill>
        <a:ln>
          <a:solidFill>
            <a:srgbClr val="FFC000"/>
          </a:solidFill>
        </a:ln>
      </dgm:spPr>
    </dgm:pt>
  </dgm:ptLst>
  <dgm:cxnLst>
    <dgm:cxn modelId="{615A5762-55AB-4025-AC70-3D4CAF18301E}" srcId="{59C9DA00-8A84-4A55-A963-94824AEBEBAB}" destId="{EA86ABEB-56C9-45CA-80EC-680E89D48FD2}" srcOrd="0" destOrd="0" parTransId="{71D879BA-3767-4971-913F-F6D8CC65050F}" sibTransId="{A1BB5125-D0AC-4824-976D-F71B9651F1F2}"/>
    <dgm:cxn modelId="{5A4987A9-84F7-440E-8694-017E100AC189}" type="presOf" srcId="{EA86ABEB-56C9-45CA-80EC-680E89D48FD2}" destId="{947D1620-ED94-4284-B4C7-CF409F0EA255}" srcOrd="0" destOrd="0" presId="urn:microsoft.com/office/officeart/2005/8/layout/hProcess3"/>
    <dgm:cxn modelId="{11E98DB9-B3EF-45C3-B023-56939C0D2595}" type="presOf" srcId="{59C9DA00-8A84-4A55-A963-94824AEBEBAB}" destId="{9581E7EE-592B-4FA3-B7AF-497A5274BDD0}" srcOrd="0" destOrd="0" presId="urn:microsoft.com/office/officeart/2005/8/layout/hProcess3"/>
    <dgm:cxn modelId="{9B61094F-A273-4C55-8027-7F44C6C223CA}" type="presParOf" srcId="{9581E7EE-592B-4FA3-B7AF-497A5274BDD0}" destId="{95BDEC86-4BD3-473A-934C-E31B94B4D62B}" srcOrd="0" destOrd="0" presId="urn:microsoft.com/office/officeart/2005/8/layout/hProcess3"/>
    <dgm:cxn modelId="{A17DBECA-A6A7-4D96-B34D-F0545FA5EEC3}" type="presParOf" srcId="{9581E7EE-592B-4FA3-B7AF-497A5274BDD0}" destId="{DAE20F02-568A-4762-B0AB-05C3669F3007}" srcOrd="1" destOrd="0" presId="urn:microsoft.com/office/officeart/2005/8/layout/hProcess3"/>
    <dgm:cxn modelId="{728B3901-3F9C-4C10-9702-C7DED820D7EB}" type="presParOf" srcId="{DAE20F02-568A-4762-B0AB-05C3669F3007}" destId="{F2DAA158-FCD3-4567-A919-757A8F1ECB37}" srcOrd="0" destOrd="0" presId="urn:microsoft.com/office/officeart/2005/8/layout/hProcess3"/>
    <dgm:cxn modelId="{E7D38D66-972A-473B-ABB2-E9571EE7E64C}" type="presParOf" srcId="{DAE20F02-568A-4762-B0AB-05C3669F3007}" destId="{BDAAB147-B758-4107-9733-F719977267E0}" srcOrd="1" destOrd="0" presId="urn:microsoft.com/office/officeart/2005/8/layout/hProcess3"/>
    <dgm:cxn modelId="{F94962BF-C3B3-41B2-8592-2ED81F5B2FEC}" type="presParOf" srcId="{BDAAB147-B758-4107-9733-F719977267E0}" destId="{A3B77328-6450-44A6-A108-911EFDFA76EB}" srcOrd="0" destOrd="0" presId="urn:microsoft.com/office/officeart/2005/8/layout/hProcess3"/>
    <dgm:cxn modelId="{7ED68D30-FF19-4072-868E-59101365F700}" type="presParOf" srcId="{BDAAB147-B758-4107-9733-F719977267E0}" destId="{947D1620-ED94-4284-B4C7-CF409F0EA255}" srcOrd="1" destOrd="0" presId="urn:microsoft.com/office/officeart/2005/8/layout/hProcess3"/>
    <dgm:cxn modelId="{60D309E2-F191-48D1-80B8-FC86502BF36C}" type="presParOf" srcId="{BDAAB147-B758-4107-9733-F719977267E0}" destId="{37A40331-AFAF-4168-AE59-6356F33B330C}" srcOrd="2" destOrd="0" presId="urn:microsoft.com/office/officeart/2005/8/layout/hProcess3"/>
    <dgm:cxn modelId="{6CEF3794-F33D-4630-A978-1EBB8EDB833C}" type="presParOf" srcId="{BDAAB147-B758-4107-9733-F719977267E0}" destId="{CC18F542-0237-4B8A-A4CF-078E3DCE695F}" srcOrd="3" destOrd="0" presId="urn:microsoft.com/office/officeart/2005/8/layout/hProcess3"/>
    <dgm:cxn modelId="{E6713E28-8E17-4346-AFEA-C8BDB196D83C}" type="presParOf" srcId="{DAE20F02-568A-4762-B0AB-05C3669F3007}" destId="{07336795-3E70-4660-9B99-5C79F4911EC7}" srcOrd="2" destOrd="0" presId="urn:microsoft.com/office/officeart/2005/8/layout/hProcess3"/>
    <dgm:cxn modelId="{2B31E569-4DB0-49DC-86CD-B2AE968FD080}" type="presParOf" srcId="{DAE20F02-568A-4762-B0AB-05C3669F3007}" destId="{25C91103-EA73-4ACB-A8CE-A4F2B3C56F42}" srcOrd="3" destOrd="0" presId="urn:microsoft.com/office/officeart/2005/8/layout/hProcess3"/>
    <dgm:cxn modelId="{AC196755-B0D4-40E2-9636-1FEFB1978632}" type="presParOf" srcId="{DAE20F02-568A-4762-B0AB-05C3669F3007}" destId="{0ED03464-8ABD-454C-9D05-9D3D735565E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C9DA00-8A84-4A55-A963-94824AEBEBAB}" type="doc">
      <dgm:prSet loTypeId="urn:microsoft.com/office/officeart/2005/8/layout/hProcess3" loCatId="process" qsTypeId="urn:microsoft.com/office/officeart/2005/8/quickstyle/3d1" qsCatId="3D" csTypeId="urn:microsoft.com/office/officeart/2005/8/colors/colorful4" csCatId="colorful" phldr="1"/>
      <dgm:spPr/>
    </dgm:pt>
    <dgm:pt modelId="{EA86ABEB-56C9-45CA-80EC-680E89D48FD2}">
      <dgm:prSet phldrT="[Text]" custT="1"/>
      <dgm:spPr/>
      <dgm:t>
        <a:bodyPr/>
        <a:lstStyle/>
        <a:p>
          <a:pPr algn="l"/>
          <a:r>
            <a:rPr lang="de-DE" sz="2400" kern="1200">
              <a:latin typeface="+mj-lt"/>
              <a:ea typeface="+mj-ea"/>
              <a:cs typeface="+mj-cs"/>
            </a:rPr>
            <a:t>Auto laden</a:t>
          </a:r>
        </a:p>
      </dgm:t>
    </dgm:pt>
    <dgm:pt modelId="{71D879BA-3767-4971-913F-F6D8CC65050F}" type="parTrans" cxnId="{615A5762-55AB-4025-AC70-3D4CAF18301E}">
      <dgm:prSet/>
      <dgm:spPr/>
      <dgm:t>
        <a:bodyPr/>
        <a:lstStyle/>
        <a:p>
          <a:endParaRPr lang="de-DE"/>
        </a:p>
      </dgm:t>
    </dgm:pt>
    <dgm:pt modelId="{A1BB5125-D0AC-4824-976D-F71B9651F1F2}" type="sibTrans" cxnId="{615A5762-55AB-4025-AC70-3D4CAF18301E}">
      <dgm:prSet/>
      <dgm:spPr/>
      <dgm:t>
        <a:bodyPr/>
        <a:lstStyle/>
        <a:p>
          <a:endParaRPr lang="de-DE"/>
        </a:p>
      </dgm:t>
    </dgm:pt>
    <dgm:pt modelId="{9581E7EE-592B-4FA3-B7AF-497A5274BDD0}" type="pres">
      <dgm:prSet presAssocID="{59C9DA00-8A84-4A55-A963-94824AEBEBAB}" presName="Name0" presStyleCnt="0">
        <dgm:presLayoutVars>
          <dgm:dir/>
          <dgm:animLvl val="lvl"/>
          <dgm:resizeHandles val="exact"/>
        </dgm:presLayoutVars>
      </dgm:prSet>
      <dgm:spPr/>
    </dgm:pt>
    <dgm:pt modelId="{95BDEC86-4BD3-473A-934C-E31B94B4D62B}" type="pres">
      <dgm:prSet presAssocID="{59C9DA00-8A84-4A55-A963-94824AEBEBAB}" presName="dummy" presStyleCnt="0"/>
      <dgm:spPr/>
    </dgm:pt>
    <dgm:pt modelId="{DAE20F02-568A-4762-B0AB-05C3669F3007}" type="pres">
      <dgm:prSet presAssocID="{59C9DA00-8A84-4A55-A963-94824AEBEBAB}" presName="linH" presStyleCnt="0"/>
      <dgm:spPr/>
    </dgm:pt>
    <dgm:pt modelId="{F2DAA158-FCD3-4567-A919-757A8F1ECB37}" type="pres">
      <dgm:prSet presAssocID="{59C9DA00-8A84-4A55-A963-94824AEBEBAB}" presName="padding1" presStyleCnt="0"/>
      <dgm:spPr/>
    </dgm:pt>
    <dgm:pt modelId="{BDAAB147-B758-4107-9733-F719977267E0}" type="pres">
      <dgm:prSet presAssocID="{EA86ABEB-56C9-45CA-80EC-680E89D48FD2}" presName="linV" presStyleCnt="0"/>
      <dgm:spPr/>
    </dgm:pt>
    <dgm:pt modelId="{A3B77328-6450-44A6-A108-911EFDFA76EB}" type="pres">
      <dgm:prSet presAssocID="{EA86ABEB-56C9-45CA-80EC-680E89D48FD2}" presName="spVertical1" presStyleCnt="0"/>
      <dgm:spPr/>
    </dgm:pt>
    <dgm:pt modelId="{947D1620-ED94-4284-B4C7-CF409F0EA255}" type="pres">
      <dgm:prSet presAssocID="{EA86ABEB-56C9-45CA-80EC-680E89D48FD2}" presName="parTx" presStyleLbl="revTx" presStyleIdx="0" presStyleCnt="1" custScaleX="221885" custLinFactNeighborX="-11148">
        <dgm:presLayoutVars>
          <dgm:chMax val="0"/>
          <dgm:chPref val="0"/>
          <dgm:bulletEnabled val="1"/>
        </dgm:presLayoutVars>
      </dgm:prSet>
      <dgm:spPr/>
    </dgm:pt>
    <dgm:pt modelId="{37A40331-AFAF-4168-AE59-6356F33B330C}" type="pres">
      <dgm:prSet presAssocID="{EA86ABEB-56C9-45CA-80EC-680E89D48FD2}" presName="spVertical2" presStyleCnt="0"/>
      <dgm:spPr/>
    </dgm:pt>
    <dgm:pt modelId="{CC18F542-0237-4B8A-A4CF-078E3DCE695F}" type="pres">
      <dgm:prSet presAssocID="{EA86ABEB-56C9-45CA-80EC-680E89D48FD2}" presName="spVertical3" presStyleCnt="0"/>
      <dgm:spPr/>
    </dgm:pt>
    <dgm:pt modelId="{07336795-3E70-4660-9B99-5C79F4911EC7}" type="pres">
      <dgm:prSet presAssocID="{59C9DA00-8A84-4A55-A963-94824AEBEBAB}" presName="padding2" presStyleCnt="0"/>
      <dgm:spPr/>
    </dgm:pt>
    <dgm:pt modelId="{25C91103-EA73-4ACB-A8CE-A4F2B3C56F42}" type="pres">
      <dgm:prSet presAssocID="{59C9DA00-8A84-4A55-A963-94824AEBEBAB}" presName="negArrow" presStyleCnt="0"/>
      <dgm:spPr/>
    </dgm:pt>
    <dgm:pt modelId="{0ED03464-8ABD-454C-9D05-9D3D735565E2}" type="pres">
      <dgm:prSet presAssocID="{59C9DA00-8A84-4A55-A963-94824AEBEBAB}" presName="backgroundArrow" presStyleLbl="node1" presStyleIdx="0" presStyleCnt="1"/>
      <dgm:spPr>
        <a:solidFill>
          <a:schemeClr val="bg1"/>
        </a:solidFill>
        <a:ln>
          <a:solidFill>
            <a:srgbClr val="FFC000"/>
          </a:solidFill>
        </a:ln>
      </dgm:spPr>
    </dgm:pt>
  </dgm:ptLst>
  <dgm:cxnLst>
    <dgm:cxn modelId="{615A5762-55AB-4025-AC70-3D4CAF18301E}" srcId="{59C9DA00-8A84-4A55-A963-94824AEBEBAB}" destId="{EA86ABEB-56C9-45CA-80EC-680E89D48FD2}" srcOrd="0" destOrd="0" parTransId="{71D879BA-3767-4971-913F-F6D8CC65050F}" sibTransId="{A1BB5125-D0AC-4824-976D-F71B9651F1F2}"/>
    <dgm:cxn modelId="{5A4987A9-84F7-440E-8694-017E100AC189}" type="presOf" srcId="{EA86ABEB-56C9-45CA-80EC-680E89D48FD2}" destId="{947D1620-ED94-4284-B4C7-CF409F0EA255}" srcOrd="0" destOrd="0" presId="urn:microsoft.com/office/officeart/2005/8/layout/hProcess3"/>
    <dgm:cxn modelId="{11E98DB9-B3EF-45C3-B023-56939C0D2595}" type="presOf" srcId="{59C9DA00-8A84-4A55-A963-94824AEBEBAB}" destId="{9581E7EE-592B-4FA3-B7AF-497A5274BDD0}" srcOrd="0" destOrd="0" presId="urn:microsoft.com/office/officeart/2005/8/layout/hProcess3"/>
    <dgm:cxn modelId="{9B61094F-A273-4C55-8027-7F44C6C223CA}" type="presParOf" srcId="{9581E7EE-592B-4FA3-B7AF-497A5274BDD0}" destId="{95BDEC86-4BD3-473A-934C-E31B94B4D62B}" srcOrd="0" destOrd="0" presId="urn:microsoft.com/office/officeart/2005/8/layout/hProcess3"/>
    <dgm:cxn modelId="{A17DBECA-A6A7-4D96-B34D-F0545FA5EEC3}" type="presParOf" srcId="{9581E7EE-592B-4FA3-B7AF-497A5274BDD0}" destId="{DAE20F02-568A-4762-B0AB-05C3669F3007}" srcOrd="1" destOrd="0" presId="urn:microsoft.com/office/officeart/2005/8/layout/hProcess3"/>
    <dgm:cxn modelId="{728B3901-3F9C-4C10-9702-C7DED820D7EB}" type="presParOf" srcId="{DAE20F02-568A-4762-B0AB-05C3669F3007}" destId="{F2DAA158-FCD3-4567-A919-757A8F1ECB37}" srcOrd="0" destOrd="0" presId="urn:microsoft.com/office/officeart/2005/8/layout/hProcess3"/>
    <dgm:cxn modelId="{E7D38D66-972A-473B-ABB2-E9571EE7E64C}" type="presParOf" srcId="{DAE20F02-568A-4762-B0AB-05C3669F3007}" destId="{BDAAB147-B758-4107-9733-F719977267E0}" srcOrd="1" destOrd="0" presId="urn:microsoft.com/office/officeart/2005/8/layout/hProcess3"/>
    <dgm:cxn modelId="{F94962BF-C3B3-41B2-8592-2ED81F5B2FEC}" type="presParOf" srcId="{BDAAB147-B758-4107-9733-F719977267E0}" destId="{A3B77328-6450-44A6-A108-911EFDFA76EB}" srcOrd="0" destOrd="0" presId="urn:microsoft.com/office/officeart/2005/8/layout/hProcess3"/>
    <dgm:cxn modelId="{7ED68D30-FF19-4072-868E-59101365F700}" type="presParOf" srcId="{BDAAB147-B758-4107-9733-F719977267E0}" destId="{947D1620-ED94-4284-B4C7-CF409F0EA255}" srcOrd="1" destOrd="0" presId="urn:microsoft.com/office/officeart/2005/8/layout/hProcess3"/>
    <dgm:cxn modelId="{60D309E2-F191-48D1-80B8-FC86502BF36C}" type="presParOf" srcId="{BDAAB147-B758-4107-9733-F719977267E0}" destId="{37A40331-AFAF-4168-AE59-6356F33B330C}" srcOrd="2" destOrd="0" presId="urn:microsoft.com/office/officeart/2005/8/layout/hProcess3"/>
    <dgm:cxn modelId="{6CEF3794-F33D-4630-A978-1EBB8EDB833C}" type="presParOf" srcId="{BDAAB147-B758-4107-9733-F719977267E0}" destId="{CC18F542-0237-4B8A-A4CF-078E3DCE695F}" srcOrd="3" destOrd="0" presId="urn:microsoft.com/office/officeart/2005/8/layout/hProcess3"/>
    <dgm:cxn modelId="{E6713E28-8E17-4346-AFEA-C8BDB196D83C}" type="presParOf" srcId="{DAE20F02-568A-4762-B0AB-05C3669F3007}" destId="{07336795-3E70-4660-9B99-5C79F4911EC7}" srcOrd="2" destOrd="0" presId="urn:microsoft.com/office/officeart/2005/8/layout/hProcess3"/>
    <dgm:cxn modelId="{2B31E569-4DB0-49DC-86CD-B2AE968FD080}" type="presParOf" srcId="{DAE20F02-568A-4762-B0AB-05C3669F3007}" destId="{25C91103-EA73-4ACB-A8CE-A4F2B3C56F42}" srcOrd="3" destOrd="0" presId="urn:microsoft.com/office/officeart/2005/8/layout/hProcess3"/>
    <dgm:cxn modelId="{AC196755-B0D4-40E2-9636-1FEFB1978632}" type="presParOf" srcId="{DAE20F02-568A-4762-B0AB-05C3669F3007}" destId="{0ED03464-8ABD-454C-9D05-9D3D735565E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C9DA00-8A84-4A55-A963-94824AEBEBAB}" type="doc">
      <dgm:prSet loTypeId="urn:microsoft.com/office/officeart/2005/8/layout/hProcess3" loCatId="process" qsTypeId="urn:microsoft.com/office/officeart/2005/8/quickstyle/3d1" qsCatId="3D" csTypeId="urn:microsoft.com/office/officeart/2005/8/colors/colorful4" csCatId="colorful" phldr="1"/>
      <dgm:spPr/>
    </dgm:pt>
    <dgm:pt modelId="{EA86ABEB-56C9-45CA-80EC-680E89D48FD2}">
      <dgm:prSet phldrT="[Text]" custT="1"/>
      <dgm:spPr/>
      <dgm:t>
        <a:bodyPr/>
        <a:lstStyle/>
        <a:p>
          <a:pPr algn="l"/>
          <a:r>
            <a:rPr lang="de-DE" sz="2400" kern="1200">
              <a:latin typeface="+mj-lt"/>
              <a:ea typeface="+mj-ea"/>
              <a:cs typeface="+mj-cs"/>
            </a:rPr>
            <a:t>Service / Wartung des Fahrzeugs</a:t>
          </a:r>
        </a:p>
      </dgm:t>
    </dgm:pt>
    <dgm:pt modelId="{71D879BA-3767-4971-913F-F6D8CC65050F}" type="parTrans" cxnId="{615A5762-55AB-4025-AC70-3D4CAF18301E}">
      <dgm:prSet/>
      <dgm:spPr/>
      <dgm:t>
        <a:bodyPr/>
        <a:lstStyle/>
        <a:p>
          <a:endParaRPr lang="de-DE"/>
        </a:p>
      </dgm:t>
    </dgm:pt>
    <dgm:pt modelId="{A1BB5125-D0AC-4824-976D-F71B9651F1F2}" type="sibTrans" cxnId="{615A5762-55AB-4025-AC70-3D4CAF18301E}">
      <dgm:prSet/>
      <dgm:spPr/>
      <dgm:t>
        <a:bodyPr/>
        <a:lstStyle/>
        <a:p>
          <a:endParaRPr lang="de-DE"/>
        </a:p>
      </dgm:t>
    </dgm:pt>
    <dgm:pt modelId="{9581E7EE-592B-4FA3-B7AF-497A5274BDD0}" type="pres">
      <dgm:prSet presAssocID="{59C9DA00-8A84-4A55-A963-94824AEBEBAB}" presName="Name0" presStyleCnt="0">
        <dgm:presLayoutVars>
          <dgm:dir/>
          <dgm:animLvl val="lvl"/>
          <dgm:resizeHandles val="exact"/>
        </dgm:presLayoutVars>
      </dgm:prSet>
      <dgm:spPr/>
    </dgm:pt>
    <dgm:pt modelId="{95BDEC86-4BD3-473A-934C-E31B94B4D62B}" type="pres">
      <dgm:prSet presAssocID="{59C9DA00-8A84-4A55-A963-94824AEBEBAB}" presName="dummy" presStyleCnt="0"/>
      <dgm:spPr/>
    </dgm:pt>
    <dgm:pt modelId="{DAE20F02-568A-4762-B0AB-05C3669F3007}" type="pres">
      <dgm:prSet presAssocID="{59C9DA00-8A84-4A55-A963-94824AEBEBAB}" presName="linH" presStyleCnt="0"/>
      <dgm:spPr/>
    </dgm:pt>
    <dgm:pt modelId="{F2DAA158-FCD3-4567-A919-757A8F1ECB37}" type="pres">
      <dgm:prSet presAssocID="{59C9DA00-8A84-4A55-A963-94824AEBEBAB}" presName="padding1" presStyleCnt="0"/>
      <dgm:spPr/>
    </dgm:pt>
    <dgm:pt modelId="{BDAAB147-B758-4107-9733-F719977267E0}" type="pres">
      <dgm:prSet presAssocID="{EA86ABEB-56C9-45CA-80EC-680E89D48FD2}" presName="linV" presStyleCnt="0"/>
      <dgm:spPr/>
    </dgm:pt>
    <dgm:pt modelId="{A3B77328-6450-44A6-A108-911EFDFA76EB}" type="pres">
      <dgm:prSet presAssocID="{EA86ABEB-56C9-45CA-80EC-680E89D48FD2}" presName="spVertical1" presStyleCnt="0"/>
      <dgm:spPr/>
    </dgm:pt>
    <dgm:pt modelId="{947D1620-ED94-4284-B4C7-CF409F0EA255}" type="pres">
      <dgm:prSet presAssocID="{EA86ABEB-56C9-45CA-80EC-680E89D48FD2}" presName="parTx" presStyleLbl="revTx" presStyleIdx="0" presStyleCnt="1" custScaleX="181883" custLinFactNeighborX="-11148">
        <dgm:presLayoutVars>
          <dgm:chMax val="0"/>
          <dgm:chPref val="0"/>
          <dgm:bulletEnabled val="1"/>
        </dgm:presLayoutVars>
      </dgm:prSet>
      <dgm:spPr/>
    </dgm:pt>
    <dgm:pt modelId="{37A40331-AFAF-4168-AE59-6356F33B330C}" type="pres">
      <dgm:prSet presAssocID="{EA86ABEB-56C9-45CA-80EC-680E89D48FD2}" presName="spVertical2" presStyleCnt="0"/>
      <dgm:spPr/>
    </dgm:pt>
    <dgm:pt modelId="{CC18F542-0237-4B8A-A4CF-078E3DCE695F}" type="pres">
      <dgm:prSet presAssocID="{EA86ABEB-56C9-45CA-80EC-680E89D48FD2}" presName="spVertical3" presStyleCnt="0"/>
      <dgm:spPr/>
    </dgm:pt>
    <dgm:pt modelId="{07336795-3E70-4660-9B99-5C79F4911EC7}" type="pres">
      <dgm:prSet presAssocID="{59C9DA00-8A84-4A55-A963-94824AEBEBAB}" presName="padding2" presStyleCnt="0"/>
      <dgm:spPr/>
    </dgm:pt>
    <dgm:pt modelId="{25C91103-EA73-4ACB-A8CE-A4F2B3C56F42}" type="pres">
      <dgm:prSet presAssocID="{59C9DA00-8A84-4A55-A963-94824AEBEBAB}" presName="negArrow" presStyleCnt="0"/>
      <dgm:spPr/>
    </dgm:pt>
    <dgm:pt modelId="{0ED03464-8ABD-454C-9D05-9D3D735565E2}" type="pres">
      <dgm:prSet presAssocID="{59C9DA00-8A84-4A55-A963-94824AEBEBAB}" presName="backgroundArrow" presStyleLbl="node1" presStyleIdx="0" presStyleCnt="1"/>
      <dgm:spPr>
        <a:solidFill>
          <a:schemeClr val="bg1"/>
        </a:solidFill>
        <a:ln>
          <a:solidFill>
            <a:srgbClr val="FFC000"/>
          </a:solidFill>
        </a:ln>
      </dgm:spPr>
    </dgm:pt>
  </dgm:ptLst>
  <dgm:cxnLst>
    <dgm:cxn modelId="{615A5762-55AB-4025-AC70-3D4CAF18301E}" srcId="{59C9DA00-8A84-4A55-A963-94824AEBEBAB}" destId="{EA86ABEB-56C9-45CA-80EC-680E89D48FD2}" srcOrd="0" destOrd="0" parTransId="{71D879BA-3767-4971-913F-F6D8CC65050F}" sibTransId="{A1BB5125-D0AC-4824-976D-F71B9651F1F2}"/>
    <dgm:cxn modelId="{5A4987A9-84F7-440E-8694-017E100AC189}" type="presOf" srcId="{EA86ABEB-56C9-45CA-80EC-680E89D48FD2}" destId="{947D1620-ED94-4284-B4C7-CF409F0EA255}" srcOrd="0" destOrd="0" presId="urn:microsoft.com/office/officeart/2005/8/layout/hProcess3"/>
    <dgm:cxn modelId="{11E98DB9-B3EF-45C3-B023-56939C0D2595}" type="presOf" srcId="{59C9DA00-8A84-4A55-A963-94824AEBEBAB}" destId="{9581E7EE-592B-4FA3-B7AF-497A5274BDD0}" srcOrd="0" destOrd="0" presId="urn:microsoft.com/office/officeart/2005/8/layout/hProcess3"/>
    <dgm:cxn modelId="{9B61094F-A273-4C55-8027-7F44C6C223CA}" type="presParOf" srcId="{9581E7EE-592B-4FA3-B7AF-497A5274BDD0}" destId="{95BDEC86-4BD3-473A-934C-E31B94B4D62B}" srcOrd="0" destOrd="0" presId="urn:microsoft.com/office/officeart/2005/8/layout/hProcess3"/>
    <dgm:cxn modelId="{A17DBECA-A6A7-4D96-B34D-F0545FA5EEC3}" type="presParOf" srcId="{9581E7EE-592B-4FA3-B7AF-497A5274BDD0}" destId="{DAE20F02-568A-4762-B0AB-05C3669F3007}" srcOrd="1" destOrd="0" presId="urn:microsoft.com/office/officeart/2005/8/layout/hProcess3"/>
    <dgm:cxn modelId="{728B3901-3F9C-4C10-9702-C7DED820D7EB}" type="presParOf" srcId="{DAE20F02-568A-4762-B0AB-05C3669F3007}" destId="{F2DAA158-FCD3-4567-A919-757A8F1ECB37}" srcOrd="0" destOrd="0" presId="urn:microsoft.com/office/officeart/2005/8/layout/hProcess3"/>
    <dgm:cxn modelId="{E7D38D66-972A-473B-ABB2-E9571EE7E64C}" type="presParOf" srcId="{DAE20F02-568A-4762-B0AB-05C3669F3007}" destId="{BDAAB147-B758-4107-9733-F719977267E0}" srcOrd="1" destOrd="0" presId="urn:microsoft.com/office/officeart/2005/8/layout/hProcess3"/>
    <dgm:cxn modelId="{F94962BF-C3B3-41B2-8592-2ED81F5B2FEC}" type="presParOf" srcId="{BDAAB147-B758-4107-9733-F719977267E0}" destId="{A3B77328-6450-44A6-A108-911EFDFA76EB}" srcOrd="0" destOrd="0" presId="urn:microsoft.com/office/officeart/2005/8/layout/hProcess3"/>
    <dgm:cxn modelId="{7ED68D30-FF19-4072-868E-59101365F700}" type="presParOf" srcId="{BDAAB147-B758-4107-9733-F719977267E0}" destId="{947D1620-ED94-4284-B4C7-CF409F0EA255}" srcOrd="1" destOrd="0" presId="urn:microsoft.com/office/officeart/2005/8/layout/hProcess3"/>
    <dgm:cxn modelId="{60D309E2-F191-48D1-80B8-FC86502BF36C}" type="presParOf" srcId="{BDAAB147-B758-4107-9733-F719977267E0}" destId="{37A40331-AFAF-4168-AE59-6356F33B330C}" srcOrd="2" destOrd="0" presId="urn:microsoft.com/office/officeart/2005/8/layout/hProcess3"/>
    <dgm:cxn modelId="{6CEF3794-F33D-4630-A978-1EBB8EDB833C}" type="presParOf" srcId="{BDAAB147-B758-4107-9733-F719977267E0}" destId="{CC18F542-0237-4B8A-A4CF-078E3DCE695F}" srcOrd="3" destOrd="0" presId="urn:microsoft.com/office/officeart/2005/8/layout/hProcess3"/>
    <dgm:cxn modelId="{E6713E28-8E17-4346-AFEA-C8BDB196D83C}" type="presParOf" srcId="{DAE20F02-568A-4762-B0AB-05C3669F3007}" destId="{07336795-3E70-4660-9B99-5C79F4911EC7}" srcOrd="2" destOrd="0" presId="urn:microsoft.com/office/officeart/2005/8/layout/hProcess3"/>
    <dgm:cxn modelId="{2B31E569-4DB0-49DC-86CD-B2AE968FD080}" type="presParOf" srcId="{DAE20F02-568A-4762-B0AB-05C3669F3007}" destId="{25C91103-EA73-4ACB-A8CE-A4F2B3C56F42}" srcOrd="3" destOrd="0" presId="urn:microsoft.com/office/officeart/2005/8/layout/hProcess3"/>
    <dgm:cxn modelId="{AC196755-B0D4-40E2-9636-1FEFB1978632}" type="presParOf" srcId="{DAE20F02-568A-4762-B0AB-05C3669F3007}" destId="{0ED03464-8ABD-454C-9D05-9D3D735565E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C9DA00-8A84-4A55-A963-94824AEBEBAB}" type="doc">
      <dgm:prSet loTypeId="urn:microsoft.com/office/officeart/2005/8/layout/hProcess3" loCatId="process" qsTypeId="urn:microsoft.com/office/officeart/2005/8/quickstyle/3d1" qsCatId="3D" csTypeId="urn:microsoft.com/office/officeart/2005/8/colors/colorful4" csCatId="colorful" phldr="1"/>
      <dgm:spPr/>
    </dgm:pt>
    <dgm:pt modelId="{EA86ABEB-56C9-45CA-80EC-680E89D48FD2}">
      <dgm:prSet phldrT="[Text]" custT="1"/>
      <dgm:spPr/>
      <dgm:t>
        <a:bodyPr/>
        <a:lstStyle/>
        <a:p>
          <a:pPr algn="l"/>
          <a:r>
            <a:rPr lang="de-DE" sz="2400" kern="1200">
              <a:latin typeface="+mj-lt"/>
              <a:ea typeface="+mj-ea"/>
              <a:cs typeface="+mj-cs"/>
            </a:rPr>
            <a:t>Waschanlage</a:t>
          </a:r>
        </a:p>
      </dgm:t>
    </dgm:pt>
    <dgm:pt modelId="{71D879BA-3767-4971-913F-F6D8CC65050F}" type="parTrans" cxnId="{615A5762-55AB-4025-AC70-3D4CAF18301E}">
      <dgm:prSet/>
      <dgm:spPr/>
      <dgm:t>
        <a:bodyPr/>
        <a:lstStyle/>
        <a:p>
          <a:endParaRPr lang="de-DE"/>
        </a:p>
      </dgm:t>
    </dgm:pt>
    <dgm:pt modelId="{A1BB5125-D0AC-4824-976D-F71B9651F1F2}" type="sibTrans" cxnId="{615A5762-55AB-4025-AC70-3D4CAF18301E}">
      <dgm:prSet/>
      <dgm:spPr/>
      <dgm:t>
        <a:bodyPr/>
        <a:lstStyle/>
        <a:p>
          <a:endParaRPr lang="de-DE"/>
        </a:p>
      </dgm:t>
    </dgm:pt>
    <dgm:pt modelId="{9581E7EE-592B-4FA3-B7AF-497A5274BDD0}" type="pres">
      <dgm:prSet presAssocID="{59C9DA00-8A84-4A55-A963-94824AEBEBAB}" presName="Name0" presStyleCnt="0">
        <dgm:presLayoutVars>
          <dgm:dir/>
          <dgm:animLvl val="lvl"/>
          <dgm:resizeHandles val="exact"/>
        </dgm:presLayoutVars>
      </dgm:prSet>
      <dgm:spPr/>
    </dgm:pt>
    <dgm:pt modelId="{95BDEC86-4BD3-473A-934C-E31B94B4D62B}" type="pres">
      <dgm:prSet presAssocID="{59C9DA00-8A84-4A55-A963-94824AEBEBAB}" presName="dummy" presStyleCnt="0"/>
      <dgm:spPr/>
    </dgm:pt>
    <dgm:pt modelId="{DAE20F02-568A-4762-B0AB-05C3669F3007}" type="pres">
      <dgm:prSet presAssocID="{59C9DA00-8A84-4A55-A963-94824AEBEBAB}" presName="linH" presStyleCnt="0"/>
      <dgm:spPr/>
    </dgm:pt>
    <dgm:pt modelId="{F2DAA158-FCD3-4567-A919-757A8F1ECB37}" type="pres">
      <dgm:prSet presAssocID="{59C9DA00-8A84-4A55-A963-94824AEBEBAB}" presName="padding1" presStyleCnt="0"/>
      <dgm:spPr/>
    </dgm:pt>
    <dgm:pt modelId="{BDAAB147-B758-4107-9733-F719977267E0}" type="pres">
      <dgm:prSet presAssocID="{EA86ABEB-56C9-45CA-80EC-680E89D48FD2}" presName="linV" presStyleCnt="0"/>
      <dgm:spPr/>
    </dgm:pt>
    <dgm:pt modelId="{A3B77328-6450-44A6-A108-911EFDFA76EB}" type="pres">
      <dgm:prSet presAssocID="{EA86ABEB-56C9-45CA-80EC-680E89D48FD2}" presName="spVertical1" presStyleCnt="0"/>
      <dgm:spPr/>
    </dgm:pt>
    <dgm:pt modelId="{947D1620-ED94-4284-B4C7-CF409F0EA255}" type="pres">
      <dgm:prSet presAssocID="{EA86ABEB-56C9-45CA-80EC-680E89D48FD2}" presName="parTx" presStyleLbl="revTx" presStyleIdx="0" presStyleCnt="1" custScaleX="181883" custLinFactNeighborX="-11148">
        <dgm:presLayoutVars>
          <dgm:chMax val="0"/>
          <dgm:chPref val="0"/>
          <dgm:bulletEnabled val="1"/>
        </dgm:presLayoutVars>
      </dgm:prSet>
      <dgm:spPr/>
    </dgm:pt>
    <dgm:pt modelId="{37A40331-AFAF-4168-AE59-6356F33B330C}" type="pres">
      <dgm:prSet presAssocID="{EA86ABEB-56C9-45CA-80EC-680E89D48FD2}" presName="spVertical2" presStyleCnt="0"/>
      <dgm:spPr/>
    </dgm:pt>
    <dgm:pt modelId="{CC18F542-0237-4B8A-A4CF-078E3DCE695F}" type="pres">
      <dgm:prSet presAssocID="{EA86ABEB-56C9-45CA-80EC-680E89D48FD2}" presName="spVertical3" presStyleCnt="0"/>
      <dgm:spPr/>
    </dgm:pt>
    <dgm:pt modelId="{07336795-3E70-4660-9B99-5C79F4911EC7}" type="pres">
      <dgm:prSet presAssocID="{59C9DA00-8A84-4A55-A963-94824AEBEBAB}" presName="padding2" presStyleCnt="0"/>
      <dgm:spPr/>
    </dgm:pt>
    <dgm:pt modelId="{25C91103-EA73-4ACB-A8CE-A4F2B3C56F42}" type="pres">
      <dgm:prSet presAssocID="{59C9DA00-8A84-4A55-A963-94824AEBEBAB}" presName="negArrow" presStyleCnt="0"/>
      <dgm:spPr/>
    </dgm:pt>
    <dgm:pt modelId="{0ED03464-8ABD-454C-9D05-9D3D735565E2}" type="pres">
      <dgm:prSet presAssocID="{59C9DA00-8A84-4A55-A963-94824AEBEBAB}" presName="backgroundArrow" presStyleLbl="node1" presStyleIdx="0" presStyleCnt="1"/>
      <dgm:spPr>
        <a:solidFill>
          <a:schemeClr val="bg1"/>
        </a:solidFill>
        <a:ln>
          <a:solidFill>
            <a:srgbClr val="FFC000"/>
          </a:solidFill>
        </a:ln>
      </dgm:spPr>
    </dgm:pt>
  </dgm:ptLst>
  <dgm:cxnLst>
    <dgm:cxn modelId="{615A5762-55AB-4025-AC70-3D4CAF18301E}" srcId="{59C9DA00-8A84-4A55-A963-94824AEBEBAB}" destId="{EA86ABEB-56C9-45CA-80EC-680E89D48FD2}" srcOrd="0" destOrd="0" parTransId="{71D879BA-3767-4971-913F-F6D8CC65050F}" sibTransId="{A1BB5125-D0AC-4824-976D-F71B9651F1F2}"/>
    <dgm:cxn modelId="{5A4987A9-84F7-440E-8694-017E100AC189}" type="presOf" srcId="{EA86ABEB-56C9-45CA-80EC-680E89D48FD2}" destId="{947D1620-ED94-4284-B4C7-CF409F0EA255}" srcOrd="0" destOrd="0" presId="urn:microsoft.com/office/officeart/2005/8/layout/hProcess3"/>
    <dgm:cxn modelId="{11E98DB9-B3EF-45C3-B023-56939C0D2595}" type="presOf" srcId="{59C9DA00-8A84-4A55-A963-94824AEBEBAB}" destId="{9581E7EE-592B-4FA3-B7AF-497A5274BDD0}" srcOrd="0" destOrd="0" presId="urn:microsoft.com/office/officeart/2005/8/layout/hProcess3"/>
    <dgm:cxn modelId="{9B61094F-A273-4C55-8027-7F44C6C223CA}" type="presParOf" srcId="{9581E7EE-592B-4FA3-B7AF-497A5274BDD0}" destId="{95BDEC86-4BD3-473A-934C-E31B94B4D62B}" srcOrd="0" destOrd="0" presId="urn:microsoft.com/office/officeart/2005/8/layout/hProcess3"/>
    <dgm:cxn modelId="{A17DBECA-A6A7-4D96-B34D-F0545FA5EEC3}" type="presParOf" srcId="{9581E7EE-592B-4FA3-B7AF-497A5274BDD0}" destId="{DAE20F02-568A-4762-B0AB-05C3669F3007}" srcOrd="1" destOrd="0" presId="urn:microsoft.com/office/officeart/2005/8/layout/hProcess3"/>
    <dgm:cxn modelId="{728B3901-3F9C-4C10-9702-C7DED820D7EB}" type="presParOf" srcId="{DAE20F02-568A-4762-B0AB-05C3669F3007}" destId="{F2DAA158-FCD3-4567-A919-757A8F1ECB37}" srcOrd="0" destOrd="0" presId="urn:microsoft.com/office/officeart/2005/8/layout/hProcess3"/>
    <dgm:cxn modelId="{E7D38D66-972A-473B-ABB2-E9571EE7E64C}" type="presParOf" srcId="{DAE20F02-568A-4762-B0AB-05C3669F3007}" destId="{BDAAB147-B758-4107-9733-F719977267E0}" srcOrd="1" destOrd="0" presId="urn:microsoft.com/office/officeart/2005/8/layout/hProcess3"/>
    <dgm:cxn modelId="{F94962BF-C3B3-41B2-8592-2ED81F5B2FEC}" type="presParOf" srcId="{BDAAB147-B758-4107-9733-F719977267E0}" destId="{A3B77328-6450-44A6-A108-911EFDFA76EB}" srcOrd="0" destOrd="0" presId="urn:microsoft.com/office/officeart/2005/8/layout/hProcess3"/>
    <dgm:cxn modelId="{7ED68D30-FF19-4072-868E-59101365F700}" type="presParOf" srcId="{BDAAB147-B758-4107-9733-F719977267E0}" destId="{947D1620-ED94-4284-B4C7-CF409F0EA255}" srcOrd="1" destOrd="0" presId="urn:microsoft.com/office/officeart/2005/8/layout/hProcess3"/>
    <dgm:cxn modelId="{60D309E2-F191-48D1-80B8-FC86502BF36C}" type="presParOf" srcId="{BDAAB147-B758-4107-9733-F719977267E0}" destId="{37A40331-AFAF-4168-AE59-6356F33B330C}" srcOrd="2" destOrd="0" presId="urn:microsoft.com/office/officeart/2005/8/layout/hProcess3"/>
    <dgm:cxn modelId="{6CEF3794-F33D-4630-A978-1EBB8EDB833C}" type="presParOf" srcId="{BDAAB147-B758-4107-9733-F719977267E0}" destId="{CC18F542-0237-4B8A-A4CF-078E3DCE695F}" srcOrd="3" destOrd="0" presId="urn:microsoft.com/office/officeart/2005/8/layout/hProcess3"/>
    <dgm:cxn modelId="{E6713E28-8E17-4346-AFEA-C8BDB196D83C}" type="presParOf" srcId="{DAE20F02-568A-4762-B0AB-05C3669F3007}" destId="{07336795-3E70-4660-9B99-5C79F4911EC7}" srcOrd="2" destOrd="0" presId="urn:microsoft.com/office/officeart/2005/8/layout/hProcess3"/>
    <dgm:cxn modelId="{2B31E569-4DB0-49DC-86CD-B2AE968FD080}" type="presParOf" srcId="{DAE20F02-568A-4762-B0AB-05C3669F3007}" destId="{25C91103-EA73-4ACB-A8CE-A4F2B3C56F42}" srcOrd="3" destOrd="0" presId="urn:microsoft.com/office/officeart/2005/8/layout/hProcess3"/>
    <dgm:cxn modelId="{AC196755-B0D4-40E2-9636-1FEFB1978632}" type="presParOf" srcId="{DAE20F02-568A-4762-B0AB-05C3669F3007}" destId="{0ED03464-8ABD-454C-9D05-9D3D735565E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9C9DA00-8A84-4A55-A963-94824AEBEBAB}" type="doc">
      <dgm:prSet loTypeId="urn:microsoft.com/office/officeart/2005/8/layout/hProcess3" loCatId="process" qsTypeId="urn:microsoft.com/office/officeart/2005/8/quickstyle/3d1" qsCatId="3D" csTypeId="urn:microsoft.com/office/officeart/2005/8/colors/colorful4" csCatId="colorful" phldr="1"/>
      <dgm:spPr/>
    </dgm:pt>
    <dgm:pt modelId="{EA86ABEB-56C9-45CA-80EC-680E89D48FD2}">
      <dgm:prSet phldrT="[Text]" custT="1"/>
      <dgm:spPr/>
      <dgm:t>
        <a:bodyPr/>
        <a:lstStyle/>
        <a:p>
          <a:pPr algn="l"/>
          <a:r>
            <a:rPr lang="de-DE" sz="2400" kern="1200">
              <a:latin typeface="+mj-lt"/>
              <a:ea typeface="+mj-ea"/>
              <a:cs typeface="+mj-cs"/>
            </a:rPr>
            <a:t>Tiefgarage</a:t>
          </a:r>
          <a:br>
            <a:rPr lang="de-DE" sz="2400" kern="1200">
              <a:latin typeface="+mj-lt"/>
              <a:ea typeface="+mj-ea"/>
              <a:cs typeface="+mj-cs"/>
            </a:rPr>
          </a:br>
          <a:r>
            <a:rPr lang="de-DE" sz="2400" kern="1200">
              <a:latin typeface="+mj-lt"/>
              <a:ea typeface="+mj-ea"/>
              <a:cs typeface="+mj-cs"/>
            </a:rPr>
            <a:t>in der Stadt</a:t>
          </a:r>
        </a:p>
      </dgm:t>
    </dgm:pt>
    <dgm:pt modelId="{71D879BA-3767-4971-913F-F6D8CC65050F}" type="parTrans" cxnId="{615A5762-55AB-4025-AC70-3D4CAF18301E}">
      <dgm:prSet/>
      <dgm:spPr/>
      <dgm:t>
        <a:bodyPr/>
        <a:lstStyle/>
        <a:p>
          <a:endParaRPr lang="de-DE"/>
        </a:p>
      </dgm:t>
    </dgm:pt>
    <dgm:pt modelId="{A1BB5125-D0AC-4824-976D-F71B9651F1F2}" type="sibTrans" cxnId="{615A5762-55AB-4025-AC70-3D4CAF18301E}">
      <dgm:prSet/>
      <dgm:spPr/>
      <dgm:t>
        <a:bodyPr/>
        <a:lstStyle/>
        <a:p>
          <a:endParaRPr lang="de-DE"/>
        </a:p>
      </dgm:t>
    </dgm:pt>
    <dgm:pt modelId="{9581E7EE-592B-4FA3-B7AF-497A5274BDD0}" type="pres">
      <dgm:prSet presAssocID="{59C9DA00-8A84-4A55-A963-94824AEBEBAB}" presName="Name0" presStyleCnt="0">
        <dgm:presLayoutVars>
          <dgm:dir/>
          <dgm:animLvl val="lvl"/>
          <dgm:resizeHandles val="exact"/>
        </dgm:presLayoutVars>
      </dgm:prSet>
      <dgm:spPr/>
    </dgm:pt>
    <dgm:pt modelId="{95BDEC86-4BD3-473A-934C-E31B94B4D62B}" type="pres">
      <dgm:prSet presAssocID="{59C9DA00-8A84-4A55-A963-94824AEBEBAB}" presName="dummy" presStyleCnt="0"/>
      <dgm:spPr/>
    </dgm:pt>
    <dgm:pt modelId="{DAE20F02-568A-4762-B0AB-05C3669F3007}" type="pres">
      <dgm:prSet presAssocID="{59C9DA00-8A84-4A55-A963-94824AEBEBAB}" presName="linH" presStyleCnt="0"/>
      <dgm:spPr/>
    </dgm:pt>
    <dgm:pt modelId="{F2DAA158-FCD3-4567-A919-757A8F1ECB37}" type="pres">
      <dgm:prSet presAssocID="{59C9DA00-8A84-4A55-A963-94824AEBEBAB}" presName="padding1" presStyleCnt="0"/>
      <dgm:spPr/>
    </dgm:pt>
    <dgm:pt modelId="{BDAAB147-B758-4107-9733-F719977267E0}" type="pres">
      <dgm:prSet presAssocID="{EA86ABEB-56C9-45CA-80EC-680E89D48FD2}" presName="linV" presStyleCnt="0"/>
      <dgm:spPr/>
    </dgm:pt>
    <dgm:pt modelId="{A3B77328-6450-44A6-A108-911EFDFA76EB}" type="pres">
      <dgm:prSet presAssocID="{EA86ABEB-56C9-45CA-80EC-680E89D48FD2}" presName="spVertical1" presStyleCnt="0"/>
      <dgm:spPr/>
    </dgm:pt>
    <dgm:pt modelId="{947D1620-ED94-4284-B4C7-CF409F0EA255}" type="pres">
      <dgm:prSet presAssocID="{EA86ABEB-56C9-45CA-80EC-680E89D48FD2}" presName="parTx" presStyleLbl="revTx" presStyleIdx="0" presStyleCnt="1" custScaleX="181883" custLinFactNeighborX="-11148">
        <dgm:presLayoutVars>
          <dgm:chMax val="0"/>
          <dgm:chPref val="0"/>
          <dgm:bulletEnabled val="1"/>
        </dgm:presLayoutVars>
      </dgm:prSet>
      <dgm:spPr/>
    </dgm:pt>
    <dgm:pt modelId="{37A40331-AFAF-4168-AE59-6356F33B330C}" type="pres">
      <dgm:prSet presAssocID="{EA86ABEB-56C9-45CA-80EC-680E89D48FD2}" presName="spVertical2" presStyleCnt="0"/>
      <dgm:spPr/>
    </dgm:pt>
    <dgm:pt modelId="{CC18F542-0237-4B8A-A4CF-078E3DCE695F}" type="pres">
      <dgm:prSet presAssocID="{EA86ABEB-56C9-45CA-80EC-680E89D48FD2}" presName="spVertical3" presStyleCnt="0"/>
      <dgm:spPr/>
    </dgm:pt>
    <dgm:pt modelId="{07336795-3E70-4660-9B99-5C79F4911EC7}" type="pres">
      <dgm:prSet presAssocID="{59C9DA00-8A84-4A55-A963-94824AEBEBAB}" presName="padding2" presStyleCnt="0"/>
      <dgm:spPr/>
    </dgm:pt>
    <dgm:pt modelId="{25C91103-EA73-4ACB-A8CE-A4F2B3C56F42}" type="pres">
      <dgm:prSet presAssocID="{59C9DA00-8A84-4A55-A963-94824AEBEBAB}" presName="negArrow" presStyleCnt="0"/>
      <dgm:spPr/>
    </dgm:pt>
    <dgm:pt modelId="{0ED03464-8ABD-454C-9D05-9D3D735565E2}" type="pres">
      <dgm:prSet presAssocID="{59C9DA00-8A84-4A55-A963-94824AEBEBAB}" presName="backgroundArrow" presStyleLbl="node1" presStyleIdx="0" presStyleCnt="1"/>
      <dgm:spPr>
        <a:solidFill>
          <a:schemeClr val="bg1"/>
        </a:solidFill>
        <a:ln>
          <a:solidFill>
            <a:srgbClr val="FFC000"/>
          </a:solidFill>
        </a:ln>
      </dgm:spPr>
    </dgm:pt>
  </dgm:ptLst>
  <dgm:cxnLst>
    <dgm:cxn modelId="{615A5762-55AB-4025-AC70-3D4CAF18301E}" srcId="{59C9DA00-8A84-4A55-A963-94824AEBEBAB}" destId="{EA86ABEB-56C9-45CA-80EC-680E89D48FD2}" srcOrd="0" destOrd="0" parTransId="{71D879BA-3767-4971-913F-F6D8CC65050F}" sibTransId="{A1BB5125-D0AC-4824-976D-F71B9651F1F2}"/>
    <dgm:cxn modelId="{5A4987A9-84F7-440E-8694-017E100AC189}" type="presOf" srcId="{EA86ABEB-56C9-45CA-80EC-680E89D48FD2}" destId="{947D1620-ED94-4284-B4C7-CF409F0EA255}" srcOrd="0" destOrd="0" presId="urn:microsoft.com/office/officeart/2005/8/layout/hProcess3"/>
    <dgm:cxn modelId="{11E98DB9-B3EF-45C3-B023-56939C0D2595}" type="presOf" srcId="{59C9DA00-8A84-4A55-A963-94824AEBEBAB}" destId="{9581E7EE-592B-4FA3-B7AF-497A5274BDD0}" srcOrd="0" destOrd="0" presId="urn:microsoft.com/office/officeart/2005/8/layout/hProcess3"/>
    <dgm:cxn modelId="{9B61094F-A273-4C55-8027-7F44C6C223CA}" type="presParOf" srcId="{9581E7EE-592B-4FA3-B7AF-497A5274BDD0}" destId="{95BDEC86-4BD3-473A-934C-E31B94B4D62B}" srcOrd="0" destOrd="0" presId="urn:microsoft.com/office/officeart/2005/8/layout/hProcess3"/>
    <dgm:cxn modelId="{A17DBECA-A6A7-4D96-B34D-F0545FA5EEC3}" type="presParOf" srcId="{9581E7EE-592B-4FA3-B7AF-497A5274BDD0}" destId="{DAE20F02-568A-4762-B0AB-05C3669F3007}" srcOrd="1" destOrd="0" presId="urn:microsoft.com/office/officeart/2005/8/layout/hProcess3"/>
    <dgm:cxn modelId="{728B3901-3F9C-4C10-9702-C7DED820D7EB}" type="presParOf" srcId="{DAE20F02-568A-4762-B0AB-05C3669F3007}" destId="{F2DAA158-FCD3-4567-A919-757A8F1ECB37}" srcOrd="0" destOrd="0" presId="urn:microsoft.com/office/officeart/2005/8/layout/hProcess3"/>
    <dgm:cxn modelId="{E7D38D66-972A-473B-ABB2-E9571EE7E64C}" type="presParOf" srcId="{DAE20F02-568A-4762-B0AB-05C3669F3007}" destId="{BDAAB147-B758-4107-9733-F719977267E0}" srcOrd="1" destOrd="0" presId="urn:microsoft.com/office/officeart/2005/8/layout/hProcess3"/>
    <dgm:cxn modelId="{F94962BF-C3B3-41B2-8592-2ED81F5B2FEC}" type="presParOf" srcId="{BDAAB147-B758-4107-9733-F719977267E0}" destId="{A3B77328-6450-44A6-A108-911EFDFA76EB}" srcOrd="0" destOrd="0" presId="urn:microsoft.com/office/officeart/2005/8/layout/hProcess3"/>
    <dgm:cxn modelId="{7ED68D30-FF19-4072-868E-59101365F700}" type="presParOf" srcId="{BDAAB147-B758-4107-9733-F719977267E0}" destId="{947D1620-ED94-4284-B4C7-CF409F0EA255}" srcOrd="1" destOrd="0" presId="urn:microsoft.com/office/officeart/2005/8/layout/hProcess3"/>
    <dgm:cxn modelId="{60D309E2-F191-48D1-80B8-FC86502BF36C}" type="presParOf" srcId="{BDAAB147-B758-4107-9733-F719977267E0}" destId="{37A40331-AFAF-4168-AE59-6356F33B330C}" srcOrd="2" destOrd="0" presId="urn:microsoft.com/office/officeart/2005/8/layout/hProcess3"/>
    <dgm:cxn modelId="{6CEF3794-F33D-4630-A978-1EBB8EDB833C}" type="presParOf" srcId="{BDAAB147-B758-4107-9733-F719977267E0}" destId="{CC18F542-0237-4B8A-A4CF-078E3DCE695F}" srcOrd="3" destOrd="0" presId="urn:microsoft.com/office/officeart/2005/8/layout/hProcess3"/>
    <dgm:cxn modelId="{E6713E28-8E17-4346-AFEA-C8BDB196D83C}" type="presParOf" srcId="{DAE20F02-568A-4762-B0AB-05C3669F3007}" destId="{07336795-3E70-4660-9B99-5C79F4911EC7}" srcOrd="2" destOrd="0" presId="urn:microsoft.com/office/officeart/2005/8/layout/hProcess3"/>
    <dgm:cxn modelId="{2B31E569-4DB0-49DC-86CD-B2AE968FD080}" type="presParOf" srcId="{DAE20F02-568A-4762-B0AB-05C3669F3007}" destId="{25C91103-EA73-4ACB-A8CE-A4F2B3C56F42}" srcOrd="3" destOrd="0" presId="urn:microsoft.com/office/officeart/2005/8/layout/hProcess3"/>
    <dgm:cxn modelId="{AC196755-B0D4-40E2-9636-1FEFB1978632}" type="presParOf" srcId="{DAE20F02-568A-4762-B0AB-05C3669F3007}" destId="{0ED03464-8ABD-454C-9D05-9D3D735565E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9C9DA00-8A84-4A55-A963-94824AEBEBAB}" type="doc">
      <dgm:prSet loTypeId="urn:microsoft.com/office/officeart/2005/8/layout/hProcess3" loCatId="process" qsTypeId="urn:microsoft.com/office/officeart/2005/8/quickstyle/3d1" qsCatId="3D" csTypeId="urn:microsoft.com/office/officeart/2005/8/colors/colorful4" csCatId="colorful" phldr="1"/>
      <dgm:spPr/>
    </dgm:pt>
    <dgm:pt modelId="{EA86ABEB-56C9-45CA-80EC-680E89D48FD2}">
      <dgm:prSet phldrT="[Text]" custT="1"/>
      <dgm:spPr/>
      <dgm:t>
        <a:bodyPr/>
        <a:lstStyle/>
        <a:p>
          <a:pPr algn="l"/>
          <a:r>
            <a:rPr lang="de-DE" sz="2400" kern="1200">
              <a:latin typeface="+mj-lt"/>
              <a:ea typeface="+mj-ea"/>
              <a:cs typeface="+mj-cs"/>
            </a:rPr>
            <a:t>Tankstelle</a:t>
          </a:r>
        </a:p>
      </dgm:t>
    </dgm:pt>
    <dgm:pt modelId="{71D879BA-3767-4971-913F-F6D8CC65050F}" type="parTrans" cxnId="{615A5762-55AB-4025-AC70-3D4CAF18301E}">
      <dgm:prSet/>
      <dgm:spPr/>
      <dgm:t>
        <a:bodyPr/>
        <a:lstStyle/>
        <a:p>
          <a:endParaRPr lang="de-DE"/>
        </a:p>
      </dgm:t>
    </dgm:pt>
    <dgm:pt modelId="{A1BB5125-D0AC-4824-976D-F71B9651F1F2}" type="sibTrans" cxnId="{615A5762-55AB-4025-AC70-3D4CAF18301E}">
      <dgm:prSet/>
      <dgm:spPr/>
      <dgm:t>
        <a:bodyPr/>
        <a:lstStyle/>
        <a:p>
          <a:endParaRPr lang="de-DE"/>
        </a:p>
      </dgm:t>
    </dgm:pt>
    <dgm:pt modelId="{9581E7EE-592B-4FA3-B7AF-497A5274BDD0}" type="pres">
      <dgm:prSet presAssocID="{59C9DA00-8A84-4A55-A963-94824AEBEBAB}" presName="Name0" presStyleCnt="0">
        <dgm:presLayoutVars>
          <dgm:dir/>
          <dgm:animLvl val="lvl"/>
          <dgm:resizeHandles val="exact"/>
        </dgm:presLayoutVars>
      </dgm:prSet>
      <dgm:spPr/>
    </dgm:pt>
    <dgm:pt modelId="{95BDEC86-4BD3-473A-934C-E31B94B4D62B}" type="pres">
      <dgm:prSet presAssocID="{59C9DA00-8A84-4A55-A963-94824AEBEBAB}" presName="dummy" presStyleCnt="0"/>
      <dgm:spPr/>
    </dgm:pt>
    <dgm:pt modelId="{DAE20F02-568A-4762-B0AB-05C3669F3007}" type="pres">
      <dgm:prSet presAssocID="{59C9DA00-8A84-4A55-A963-94824AEBEBAB}" presName="linH" presStyleCnt="0"/>
      <dgm:spPr/>
    </dgm:pt>
    <dgm:pt modelId="{F2DAA158-FCD3-4567-A919-757A8F1ECB37}" type="pres">
      <dgm:prSet presAssocID="{59C9DA00-8A84-4A55-A963-94824AEBEBAB}" presName="padding1" presStyleCnt="0"/>
      <dgm:spPr/>
    </dgm:pt>
    <dgm:pt modelId="{BDAAB147-B758-4107-9733-F719977267E0}" type="pres">
      <dgm:prSet presAssocID="{EA86ABEB-56C9-45CA-80EC-680E89D48FD2}" presName="linV" presStyleCnt="0"/>
      <dgm:spPr/>
    </dgm:pt>
    <dgm:pt modelId="{A3B77328-6450-44A6-A108-911EFDFA76EB}" type="pres">
      <dgm:prSet presAssocID="{EA86ABEB-56C9-45CA-80EC-680E89D48FD2}" presName="spVertical1" presStyleCnt="0"/>
      <dgm:spPr/>
    </dgm:pt>
    <dgm:pt modelId="{947D1620-ED94-4284-B4C7-CF409F0EA255}" type="pres">
      <dgm:prSet presAssocID="{EA86ABEB-56C9-45CA-80EC-680E89D48FD2}" presName="parTx" presStyleLbl="revTx" presStyleIdx="0" presStyleCnt="1" custScaleX="181883" custLinFactNeighborX="-11148">
        <dgm:presLayoutVars>
          <dgm:chMax val="0"/>
          <dgm:chPref val="0"/>
          <dgm:bulletEnabled val="1"/>
        </dgm:presLayoutVars>
      </dgm:prSet>
      <dgm:spPr/>
    </dgm:pt>
    <dgm:pt modelId="{37A40331-AFAF-4168-AE59-6356F33B330C}" type="pres">
      <dgm:prSet presAssocID="{EA86ABEB-56C9-45CA-80EC-680E89D48FD2}" presName="spVertical2" presStyleCnt="0"/>
      <dgm:spPr/>
    </dgm:pt>
    <dgm:pt modelId="{CC18F542-0237-4B8A-A4CF-078E3DCE695F}" type="pres">
      <dgm:prSet presAssocID="{EA86ABEB-56C9-45CA-80EC-680E89D48FD2}" presName="spVertical3" presStyleCnt="0"/>
      <dgm:spPr/>
    </dgm:pt>
    <dgm:pt modelId="{07336795-3E70-4660-9B99-5C79F4911EC7}" type="pres">
      <dgm:prSet presAssocID="{59C9DA00-8A84-4A55-A963-94824AEBEBAB}" presName="padding2" presStyleCnt="0"/>
      <dgm:spPr/>
    </dgm:pt>
    <dgm:pt modelId="{25C91103-EA73-4ACB-A8CE-A4F2B3C56F42}" type="pres">
      <dgm:prSet presAssocID="{59C9DA00-8A84-4A55-A963-94824AEBEBAB}" presName="negArrow" presStyleCnt="0"/>
      <dgm:spPr/>
    </dgm:pt>
    <dgm:pt modelId="{0ED03464-8ABD-454C-9D05-9D3D735565E2}" type="pres">
      <dgm:prSet presAssocID="{59C9DA00-8A84-4A55-A963-94824AEBEBAB}" presName="backgroundArrow" presStyleLbl="node1" presStyleIdx="0" presStyleCnt="1"/>
      <dgm:spPr>
        <a:solidFill>
          <a:schemeClr val="bg1"/>
        </a:solidFill>
        <a:ln>
          <a:solidFill>
            <a:srgbClr val="FFC000"/>
          </a:solidFill>
        </a:ln>
      </dgm:spPr>
    </dgm:pt>
  </dgm:ptLst>
  <dgm:cxnLst>
    <dgm:cxn modelId="{615A5762-55AB-4025-AC70-3D4CAF18301E}" srcId="{59C9DA00-8A84-4A55-A963-94824AEBEBAB}" destId="{EA86ABEB-56C9-45CA-80EC-680E89D48FD2}" srcOrd="0" destOrd="0" parTransId="{71D879BA-3767-4971-913F-F6D8CC65050F}" sibTransId="{A1BB5125-D0AC-4824-976D-F71B9651F1F2}"/>
    <dgm:cxn modelId="{5A4987A9-84F7-440E-8694-017E100AC189}" type="presOf" srcId="{EA86ABEB-56C9-45CA-80EC-680E89D48FD2}" destId="{947D1620-ED94-4284-B4C7-CF409F0EA255}" srcOrd="0" destOrd="0" presId="urn:microsoft.com/office/officeart/2005/8/layout/hProcess3"/>
    <dgm:cxn modelId="{11E98DB9-B3EF-45C3-B023-56939C0D2595}" type="presOf" srcId="{59C9DA00-8A84-4A55-A963-94824AEBEBAB}" destId="{9581E7EE-592B-4FA3-B7AF-497A5274BDD0}" srcOrd="0" destOrd="0" presId="urn:microsoft.com/office/officeart/2005/8/layout/hProcess3"/>
    <dgm:cxn modelId="{9B61094F-A273-4C55-8027-7F44C6C223CA}" type="presParOf" srcId="{9581E7EE-592B-4FA3-B7AF-497A5274BDD0}" destId="{95BDEC86-4BD3-473A-934C-E31B94B4D62B}" srcOrd="0" destOrd="0" presId="urn:microsoft.com/office/officeart/2005/8/layout/hProcess3"/>
    <dgm:cxn modelId="{A17DBECA-A6A7-4D96-B34D-F0545FA5EEC3}" type="presParOf" srcId="{9581E7EE-592B-4FA3-B7AF-497A5274BDD0}" destId="{DAE20F02-568A-4762-B0AB-05C3669F3007}" srcOrd="1" destOrd="0" presId="urn:microsoft.com/office/officeart/2005/8/layout/hProcess3"/>
    <dgm:cxn modelId="{728B3901-3F9C-4C10-9702-C7DED820D7EB}" type="presParOf" srcId="{DAE20F02-568A-4762-B0AB-05C3669F3007}" destId="{F2DAA158-FCD3-4567-A919-757A8F1ECB37}" srcOrd="0" destOrd="0" presId="urn:microsoft.com/office/officeart/2005/8/layout/hProcess3"/>
    <dgm:cxn modelId="{E7D38D66-972A-473B-ABB2-E9571EE7E64C}" type="presParOf" srcId="{DAE20F02-568A-4762-B0AB-05C3669F3007}" destId="{BDAAB147-B758-4107-9733-F719977267E0}" srcOrd="1" destOrd="0" presId="urn:microsoft.com/office/officeart/2005/8/layout/hProcess3"/>
    <dgm:cxn modelId="{F94962BF-C3B3-41B2-8592-2ED81F5B2FEC}" type="presParOf" srcId="{BDAAB147-B758-4107-9733-F719977267E0}" destId="{A3B77328-6450-44A6-A108-911EFDFA76EB}" srcOrd="0" destOrd="0" presId="urn:microsoft.com/office/officeart/2005/8/layout/hProcess3"/>
    <dgm:cxn modelId="{7ED68D30-FF19-4072-868E-59101365F700}" type="presParOf" srcId="{BDAAB147-B758-4107-9733-F719977267E0}" destId="{947D1620-ED94-4284-B4C7-CF409F0EA255}" srcOrd="1" destOrd="0" presId="urn:microsoft.com/office/officeart/2005/8/layout/hProcess3"/>
    <dgm:cxn modelId="{60D309E2-F191-48D1-80B8-FC86502BF36C}" type="presParOf" srcId="{BDAAB147-B758-4107-9733-F719977267E0}" destId="{37A40331-AFAF-4168-AE59-6356F33B330C}" srcOrd="2" destOrd="0" presId="urn:microsoft.com/office/officeart/2005/8/layout/hProcess3"/>
    <dgm:cxn modelId="{6CEF3794-F33D-4630-A978-1EBB8EDB833C}" type="presParOf" srcId="{BDAAB147-B758-4107-9733-F719977267E0}" destId="{CC18F542-0237-4B8A-A4CF-078E3DCE695F}" srcOrd="3" destOrd="0" presId="urn:microsoft.com/office/officeart/2005/8/layout/hProcess3"/>
    <dgm:cxn modelId="{E6713E28-8E17-4346-AFEA-C8BDB196D83C}" type="presParOf" srcId="{DAE20F02-568A-4762-B0AB-05C3669F3007}" destId="{07336795-3E70-4660-9B99-5C79F4911EC7}" srcOrd="2" destOrd="0" presId="urn:microsoft.com/office/officeart/2005/8/layout/hProcess3"/>
    <dgm:cxn modelId="{2B31E569-4DB0-49DC-86CD-B2AE968FD080}" type="presParOf" srcId="{DAE20F02-568A-4762-B0AB-05C3669F3007}" destId="{25C91103-EA73-4ACB-A8CE-A4F2B3C56F42}" srcOrd="3" destOrd="0" presId="urn:microsoft.com/office/officeart/2005/8/layout/hProcess3"/>
    <dgm:cxn modelId="{AC196755-B0D4-40E2-9636-1FEFB1978632}" type="presParOf" srcId="{DAE20F02-568A-4762-B0AB-05C3669F3007}" destId="{0ED03464-8ABD-454C-9D05-9D3D735565E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3464-8ABD-454C-9D05-9D3D735565E2}">
      <dsp:nvSpPr>
        <dsp:cNvPr id="0" name=""/>
        <dsp:cNvSpPr/>
      </dsp:nvSpPr>
      <dsp:spPr>
        <a:xfrm>
          <a:off x="0" y="20799"/>
          <a:ext cx="2959100" cy="1584000"/>
        </a:xfrm>
        <a:prstGeom prst="rightArrow">
          <a:avLst/>
        </a:prstGeom>
        <a:solidFill>
          <a:schemeClr val="bg1"/>
        </a:solidFill>
        <a:ln>
          <a:solidFill>
            <a:srgbClr val="FFC00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7D1620-ED94-4284-B4C7-CF409F0EA255}">
      <dsp:nvSpPr>
        <dsp:cNvPr id="0" name=""/>
        <dsp:cNvSpPr/>
      </dsp:nvSpPr>
      <dsp:spPr>
        <a:xfrm>
          <a:off x="88894" y="416799"/>
          <a:ext cx="2425624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+mj-lt"/>
              <a:ea typeface="+mj-ea"/>
              <a:cs typeface="+mj-cs"/>
            </a:rPr>
            <a:t>MC Drive Frühstück</a:t>
          </a:r>
        </a:p>
      </dsp:txBody>
      <dsp:txXfrm>
        <a:off x="88894" y="416799"/>
        <a:ext cx="2425624" cy="792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3464-8ABD-454C-9D05-9D3D735565E2}">
      <dsp:nvSpPr>
        <dsp:cNvPr id="0" name=""/>
        <dsp:cNvSpPr/>
      </dsp:nvSpPr>
      <dsp:spPr>
        <a:xfrm>
          <a:off x="0" y="20799"/>
          <a:ext cx="2959100" cy="1584000"/>
        </a:xfrm>
        <a:prstGeom prst="rightArrow">
          <a:avLst/>
        </a:prstGeom>
        <a:solidFill>
          <a:schemeClr val="bg1"/>
        </a:solidFill>
        <a:ln>
          <a:solidFill>
            <a:srgbClr val="FFC00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7D1620-ED94-4284-B4C7-CF409F0EA255}">
      <dsp:nvSpPr>
        <dsp:cNvPr id="0" name=""/>
        <dsp:cNvSpPr/>
      </dsp:nvSpPr>
      <dsp:spPr>
        <a:xfrm>
          <a:off x="88894" y="416799"/>
          <a:ext cx="2425624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+mj-lt"/>
              <a:ea typeface="+mj-ea"/>
              <a:cs typeface="+mj-cs"/>
            </a:rPr>
            <a:t>Autokino</a:t>
          </a:r>
        </a:p>
      </dsp:txBody>
      <dsp:txXfrm>
        <a:off x="88894" y="416799"/>
        <a:ext cx="2425624" cy="79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3464-8ABD-454C-9D05-9D3D735565E2}">
      <dsp:nvSpPr>
        <dsp:cNvPr id="0" name=""/>
        <dsp:cNvSpPr/>
      </dsp:nvSpPr>
      <dsp:spPr>
        <a:xfrm>
          <a:off x="0" y="20799"/>
          <a:ext cx="2959100" cy="1584000"/>
        </a:xfrm>
        <a:prstGeom prst="rightArrow">
          <a:avLst/>
        </a:prstGeom>
        <a:solidFill>
          <a:schemeClr val="bg1"/>
        </a:solidFill>
        <a:ln>
          <a:solidFill>
            <a:srgbClr val="FFC00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7D1620-ED94-4284-B4C7-CF409F0EA255}">
      <dsp:nvSpPr>
        <dsp:cNvPr id="0" name=""/>
        <dsp:cNvSpPr/>
      </dsp:nvSpPr>
      <dsp:spPr>
        <a:xfrm>
          <a:off x="88894" y="416799"/>
          <a:ext cx="2425624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+mj-lt"/>
              <a:ea typeface="+mj-ea"/>
              <a:cs typeface="+mj-cs"/>
            </a:rPr>
            <a:t>Drive-In Apotheke</a:t>
          </a:r>
        </a:p>
      </dsp:txBody>
      <dsp:txXfrm>
        <a:off x="88894" y="416799"/>
        <a:ext cx="2425624" cy="79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3464-8ABD-454C-9D05-9D3D735565E2}">
      <dsp:nvSpPr>
        <dsp:cNvPr id="0" name=""/>
        <dsp:cNvSpPr/>
      </dsp:nvSpPr>
      <dsp:spPr>
        <a:xfrm>
          <a:off x="0" y="20799"/>
          <a:ext cx="2959100" cy="1584000"/>
        </a:xfrm>
        <a:prstGeom prst="rightArrow">
          <a:avLst/>
        </a:prstGeom>
        <a:solidFill>
          <a:schemeClr val="bg1"/>
        </a:solidFill>
        <a:ln>
          <a:solidFill>
            <a:srgbClr val="FFC00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7D1620-ED94-4284-B4C7-CF409F0EA255}">
      <dsp:nvSpPr>
        <dsp:cNvPr id="0" name=""/>
        <dsp:cNvSpPr/>
      </dsp:nvSpPr>
      <dsp:spPr>
        <a:xfrm>
          <a:off x="136036" y="427685"/>
          <a:ext cx="2425999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+mj-lt"/>
              <a:ea typeface="+mj-ea"/>
              <a:cs typeface="+mj-cs"/>
            </a:rPr>
            <a:t>E-Ladestation reservieren</a:t>
          </a:r>
        </a:p>
      </dsp:txBody>
      <dsp:txXfrm>
        <a:off x="136036" y="427685"/>
        <a:ext cx="2425999" cy="792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3464-8ABD-454C-9D05-9D3D735565E2}">
      <dsp:nvSpPr>
        <dsp:cNvPr id="0" name=""/>
        <dsp:cNvSpPr/>
      </dsp:nvSpPr>
      <dsp:spPr>
        <a:xfrm>
          <a:off x="0" y="20799"/>
          <a:ext cx="2959100" cy="1584000"/>
        </a:xfrm>
        <a:prstGeom prst="rightArrow">
          <a:avLst/>
        </a:prstGeom>
        <a:solidFill>
          <a:schemeClr val="bg1"/>
        </a:solidFill>
        <a:ln>
          <a:solidFill>
            <a:srgbClr val="FFC00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7D1620-ED94-4284-B4C7-CF409F0EA255}">
      <dsp:nvSpPr>
        <dsp:cNvPr id="0" name=""/>
        <dsp:cNvSpPr/>
      </dsp:nvSpPr>
      <dsp:spPr>
        <a:xfrm>
          <a:off x="117714" y="416799"/>
          <a:ext cx="242370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+mj-lt"/>
              <a:ea typeface="+mj-ea"/>
              <a:cs typeface="+mj-cs"/>
            </a:rPr>
            <a:t>Zugang zum Parkplatz</a:t>
          </a:r>
        </a:p>
      </dsp:txBody>
      <dsp:txXfrm>
        <a:off x="117714" y="416799"/>
        <a:ext cx="2423703" cy="792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3464-8ABD-454C-9D05-9D3D735565E2}">
      <dsp:nvSpPr>
        <dsp:cNvPr id="0" name=""/>
        <dsp:cNvSpPr/>
      </dsp:nvSpPr>
      <dsp:spPr>
        <a:xfrm>
          <a:off x="0" y="20799"/>
          <a:ext cx="2959100" cy="1584000"/>
        </a:xfrm>
        <a:prstGeom prst="rightArrow">
          <a:avLst/>
        </a:prstGeom>
        <a:solidFill>
          <a:schemeClr val="bg1"/>
        </a:solidFill>
        <a:ln>
          <a:solidFill>
            <a:srgbClr val="FFC00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7D1620-ED94-4284-B4C7-CF409F0EA255}">
      <dsp:nvSpPr>
        <dsp:cNvPr id="0" name=""/>
        <dsp:cNvSpPr/>
      </dsp:nvSpPr>
      <dsp:spPr>
        <a:xfrm>
          <a:off x="117714" y="416799"/>
          <a:ext cx="242370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+mj-lt"/>
              <a:ea typeface="+mj-ea"/>
              <a:cs typeface="+mj-cs"/>
            </a:rPr>
            <a:t>Auto laden</a:t>
          </a:r>
        </a:p>
      </dsp:txBody>
      <dsp:txXfrm>
        <a:off x="117714" y="416799"/>
        <a:ext cx="2423703" cy="792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3464-8ABD-454C-9D05-9D3D735565E2}">
      <dsp:nvSpPr>
        <dsp:cNvPr id="0" name=""/>
        <dsp:cNvSpPr/>
      </dsp:nvSpPr>
      <dsp:spPr>
        <a:xfrm>
          <a:off x="0" y="20799"/>
          <a:ext cx="2959100" cy="1584000"/>
        </a:xfrm>
        <a:prstGeom prst="rightArrow">
          <a:avLst/>
        </a:prstGeom>
        <a:solidFill>
          <a:schemeClr val="bg1"/>
        </a:solidFill>
        <a:ln>
          <a:solidFill>
            <a:srgbClr val="FFC00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7D1620-ED94-4284-B4C7-CF409F0EA255}">
      <dsp:nvSpPr>
        <dsp:cNvPr id="0" name=""/>
        <dsp:cNvSpPr/>
      </dsp:nvSpPr>
      <dsp:spPr>
        <a:xfrm>
          <a:off x="88894" y="416799"/>
          <a:ext cx="2425624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+mj-lt"/>
              <a:ea typeface="+mj-ea"/>
              <a:cs typeface="+mj-cs"/>
            </a:rPr>
            <a:t>Service / Wartung des Fahrzeugs</a:t>
          </a:r>
        </a:p>
      </dsp:txBody>
      <dsp:txXfrm>
        <a:off x="88894" y="416799"/>
        <a:ext cx="2425624" cy="792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3464-8ABD-454C-9D05-9D3D735565E2}">
      <dsp:nvSpPr>
        <dsp:cNvPr id="0" name=""/>
        <dsp:cNvSpPr/>
      </dsp:nvSpPr>
      <dsp:spPr>
        <a:xfrm>
          <a:off x="0" y="20799"/>
          <a:ext cx="2959100" cy="1584000"/>
        </a:xfrm>
        <a:prstGeom prst="rightArrow">
          <a:avLst/>
        </a:prstGeom>
        <a:solidFill>
          <a:schemeClr val="bg1"/>
        </a:solidFill>
        <a:ln>
          <a:solidFill>
            <a:srgbClr val="FFC00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7D1620-ED94-4284-B4C7-CF409F0EA255}">
      <dsp:nvSpPr>
        <dsp:cNvPr id="0" name=""/>
        <dsp:cNvSpPr/>
      </dsp:nvSpPr>
      <dsp:spPr>
        <a:xfrm>
          <a:off x="88894" y="416799"/>
          <a:ext cx="2425624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+mj-lt"/>
              <a:ea typeface="+mj-ea"/>
              <a:cs typeface="+mj-cs"/>
            </a:rPr>
            <a:t>Waschanlage</a:t>
          </a:r>
        </a:p>
      </dsp:txBody>
      <dsp:txXfrm>
        <a:off x="88894" y="416799"/>
        <a:ext cx="2425624" cy="792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3464-8ABD-454C-9D05-9D3D735565E2}">
      <dsp:nvSpPr>
        <dsp:cNvPr id="0" name=""/>
        <dsp:cNvSpPr/>
      </dsp:nvSpPr>
      <dsp:spPr>
        <a:xfrm>
          <a:off x="0" y="20799"/>
          <a:ext cx="2959100" cy="1584000"/>
        </a:xfrm>
        <a:prstGeom prst="rightArrow">
          <a:avLst/>
        </a:prstGeom>
        <a:solidFill>
          <a:schemeClr val="bg1"/>
        </a:solidFill>
        <a:ln>
          <a:solidFill>
            <a:srgbClr val="FFC00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7D1620-ED94-4284-B4C7-CF409F0EA255}">
      <dsp:nvSpPr>
        <dsp:cNvPr id="0" name=""/>
        <dsp:cNvSpPr/>
      </dsp:nvSpPr>
      <dsp:spPr>
        <a:xfrm>
          <a:off x="88894" y="416799"/>
          <a:ext cx="2425624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+mj-lt"/>
              <a:ea typeface="+mj-ea"/>
              <a:cs typeface="+mj-cs"/>
            </a:rPr>
            <a:t>Tiefgarage</a:t>
          </a:r>
          <a:br>
            <a:rPr lang="de-DE" sz="2400" kern="1200">
              <a:latin typeface="+mj-lt"/>
              <a:ea typeface="+mj-ea"/>
              <a:cs typeface="+mj-cs"/>
            </a:rPr>
          </a:br>
          <a:r>
            <a:rPr lang="de-DE" sz="2400" kern="1200">
              <a:latin typeface="+mj-lt"/>
              <a:ea typeface="+mj-ea"/>
              <a:cs typeface="+mj-cs"/>
            </a:rPr>
            <a:t>in der Stadt</a:t>
          </a:r>
        </a:p>
      </dsp:txBody>
      <dsp:txXfrm>
        <a:off x="88894" y="416799"/>
        <a:ext cx="2425624" cy="792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3464-8ABD-454C-9D05-9D3D735565E2}">
      <dsp:nvSpPr>
        <dsp:cNvPr id="0" name=""/>
        <dsp:cNvSpPr/>
      </dsp:nvSpPr>
      <dsp:spPr>
        <a:xfrm>
          <a:off x="0" y="20799"/>
          <a:ext cx="2959100" cy="1584000"/>
        </a:xfrm>
        <a:prstGeom prst="rightArrow">
          <a:avLst/>
        </a:prstGeom>
        <a:solidFill>
          <a:schemeClr val="bg1"/>
        </a:solidFill>
        <a:ln>
          <a:solidFill>
            <a:srgbClr val="FFC00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7D1620-ED94-4284-B4C7-CF409F0EA255}">
      <dsp:nvSpPr>
        <dsp:cNvPr id="0" name=""/>
        <dsp:cNvSpPr/>
      </dsp:nvSpPr>
      <dsp:spPr>
        <a:xfrm>
          <a:off x="88894" y="416799"/>
          <a:ext cx="2425624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+mj-lt"/>
              <a:ea typeface="+mj-ea"/>
              <a:cs typeface="+mj-cs"/>
            </a:rPr>
            <a:t>Tankstelle</a:t>
          </a:r>
        </a:p>
      </dsp:txBody>
      <dsp:txXfrm>
        <a:off x="88894" y="416799"/>
        <a:ext cx="2425624" cy="79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E62CE-1358-4CA9-B05D-3D2B0992042E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69914-9B52-44BE-B23B-17F8D0383D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13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ff7d7e8a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ff7d7e8a9_0_8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8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69914-9B52-44BE-B23B-17F8D0383D0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181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69914-9B52-44BE-B23B-17F8D0383D0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52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ff7d7e8a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ff7d7e8a9_0_9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48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2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3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70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75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520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85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5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7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60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7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2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6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4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5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7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0.jpeg"/><Relationship Id="rId7" Type="http://schemas.openxmlformats.org/officeDocument/2006/relationships/diagramColors" Target="../diagrams/colors5.xm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81.svg"/><Relationship Id="rId4" Type="http://schemas.openxmlformats.org/officeDocument/2006/relationships/diagramData" Target="../diagrams/data5.xml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8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8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8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8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8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image" Target="../media/image9.png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image" Target="../media/image5.png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26" Type="http://schemas.openxmlformats.org/officeDocument/2006/relationships/image" Target="../media/image45.svg"/><Relationship Id="rId39" Type="http://schemas.openxmlformats.org/officeDocument/2006/relationships/image" Target="../media/image58.png"/><Relationship Id="rId21" Type="http://schemas.openxmlformats.org/officeDocument/2006/relationships/image" Target="../media/image40.png"/><Relationship Id="rId34" Type="http://schemas.openxmlformats.org/officeDocument/2006/relationships/image" Target="../media/image53.svg"/><Relationship Id="rId42" Type="http://schemas.openxmlformats.org/officeDocument/2006/relationships/image" Target="../media/image61.svg"/><Relationship Id="rId47" Type="http://schemas.openxmlformats.org/officeDocument/2006/relationships/image" Target="../media/image66.png"/><Relationship Id="rId50" Type="http://schemas.openxmlformats.org/officeDocument/2006/relationships/image" Target="../media/image69.sv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svg"/><Relationship Id="rId29" Type="http://schemas.openxmlformats.org/officeDocument/2006/relationships/image" Target="../media/image48.png"/><Relationship Id="rId11" Type="http://schemas.openxmlformats.org/officeDocument/2006/relationships/image" Target="../media/image30.png"/><Relationship Id="rId24" Type="http://schemas.openxmlformats.org/officeDocument/2006/relationships/image" Target="../media/image43.svg"/><Relationship Id="rId32" Type="http://schemas.openxmlformats.org/officeDocument/2006/relationships/image" Target="../media/image51.svg"/><Relationship Id="rId37" Type="http://schemas.openxmlformats.org/officeDocument/2006/relationships/image" Target="../media/image56.png"/><Relationship Id="rId40" Type="http://schemas.openxmlformats.org/officeDocument/2006/relationships/image" Target="../media/image59.svg"/><Relationship Id="rId45" Type="http://schemas.openxmlformats.org/officeDocument/2006/relationships/image" Target="../media/image64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svg"/><Relationship Id="rId36" Type="http://schemas.openxmlformats.org/officeDocument/2006/relationships/image" Target="../media/image55.svg"/><Relationship Id="rId49" Type="http://schemas.openxmlformats.org/officeDocument/2006/relationships/image" Target="../media/image68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4" Type="http://schemas.openxmlformats.org/officeDocument/2006/relationships/image" Target="../media/image63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Relationship Id="rId27" Type="http://schemas.openxmlformats.org/officeDocument/2006/relationships/image" Target="../media/image46.png"/><Relationship Id="rId30" Type="http://schemas.openxmlformats.org/officeDocument/2006/relationships/image" Target="../media/image49.sv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67.svg"/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svg"/><Relationship Id="rId46" Type="http://schemas.openxmlformats.org/officeDocument/2006/relationships/image" Target="../media/image65.svg"/><Relationship Id="rId20" Type="http://schemas.openxmlformats.org/officeDocument/2006/relationships/image" Target="../media/image39.svg"/><Relationship Id="rId4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7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7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1524000" y="2391281"/>
            <a:ext cx="9144000" cy="15647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de-DE" sz="5400" b="1" dirty="0"/>
              <a:t>Be Smart und zahl am Rad!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ieten Sie bei uns einen UKW-Sender für Ihr Autokino">
            <a:extLst>
              <a:ext uri="{FF2B5EF4-FFF2-40B4-BE49-F238E27FC236}">
                <a16:creationId xmlns:a16="http://schemas.microsoft.com/office/drawing/2014/main" id="{B6C20645-6748-4797-9EA2-141F1063D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" b="1420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-Auto unterwegs laden - Schnell, einfach, überall | EnBW">
            <a:extLst>
              <a:ext uri="{FF2B5EF4-FFF2-40B4-BE49-F238E27FC236}">
                <a16:creationId xmlns:a16="http://schemas.microsoft.com/office/drawing/2014/main" id="{6A525603-FDFF-418A-B8A4-C3FF715C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"/>
            <a:ext cx="12192000" cy="676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80FBC764-FA88-4C59-B7E4-1CF4FCFDE7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0469733"/>
              </p:ext>
            </p:extLst>
          </p:nvPr>
        </p:nvGraphicFramePr>
        <p:xfrm>
          <a:off x="9232900" y="0"/>
          <a:ext cx="2959100" cy="162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76E0459-F347-4989-874E-80A736328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207" y="783719"/>
            <a:ext cx="2587448" cy="52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7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HA... Reifen &amp; Autoservice - Engstingen - Meisterhaft KFZ Werkstatt Auto  Reparatur - Startseite">
            <a:extLst>
              <a:ext uri="{FF2B5EF4-FFF2-40B4-BE49-F238E27FC236}">
                <a16:creationId xmlns:a16="http://schemas.microsoft.com/office/drawing/2014/main" id="{6E3D1391-2401-46A6-92AB-188FC5F00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3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6D5FAF53-C033-421B-A397-778E1B0478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8707668"/>
              </p:ext>
            </p:extLst>
          </p:nvPr>
        </p:nvGraphicFramePr>
        <p:xfrm>
          <a:off x="9232900" y="0"/>
          <a:ext cx="2959100" cy="162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FB315096-B30E-4AE8-A080-D363BABCA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401" y="755183"/>
            <a:ext cx="2559773" cy="52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94D6D6F-A72F-4DAE-99F2-4FFAB5C6B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" t="2755" r="1896" b="4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8EE1EFE-ACDA-42D8-9C9D-9827D54A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2442160"/>
              </p:ext>
            </p:extLst>
          </p:nvPr>
        </p:nvGraphicFramePr>
        <p:xfrm>
          <a:off x="9232900" y="0"/>
          <a:ext cx="2959100" cy="162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B7511445-AC17-47F3-9466-BCF4D57C4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055" y="1014956"/>
            <a:ext cx="2559773" cy="52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40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98B423-27E2-4812-AC3F-FAB13A701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" t="8627" b="8380"/>
          <a:stretch/>
        </p:blipFill>
        <p:spPr>
          <a:xfrm>
            <a:off x="-4058" y="0"/>
            <a:ext cx="12192000" cy="6858000"/>
          </a:xfrm>
          <a:prstGeom prst="rect">
            <a:avLst/>
          </a:prstGeom>
        </p:spPr>
      </p:pic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ECBEA287-BAD9-488D-A93B-7B20E6583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390473"/>
              </p:ext>
            </p:extLst>
          </p:nvPr>
        </p:nvGraphicFramePr>
        <p:xfrm>
          <a:off x="9232900" y="0"/>
          <a:ext cx="2959100" cy="162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F832F55-9D3F-4F5F-A0D2-3220EA5B22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398" y="893618"/>
            <a:ext cx="2562031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1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ABE72F-16A9-4CA6-9636-810156213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522" b="24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7304B08C-BA39-46A3-99C2-CA708063AD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101913"/>
              </p:ext>
            </p:extLst>
          </p:nvPr>
        </p:nvGraphicFramePr>
        <p:xfrm>
          <a:off x="9232900" y="0"/>
          <a:ext cx="2959100" cy="162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953E4274-A0C9-4581-983D-BA040F9683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0656" y="883226"/>
            <a:ext cx="2490864" cy="50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9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6FB6E64-A273-4688-9703-55C4C076D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-2456" r="577" b="17960"/>
          <a:stretch/>
        </p:blipFill>
        <p:spPr>
          <a:xfrm>
            <a:off x="0" y="-205274"/>
            <a:ext cx="12192000" cy="7063274"/>
          </a:xfrm>
          <a:prstGeom prst="rect">
            <a:avLst/>
          </a:prstGeom>
        </p:spPr>
      </p:pic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D8743CB0-C334-48B3-B718-8AB17D871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4222351"/>
              </p:ext>
            </p:extLst>
          </p:nvPr>
        </p:nvGraphicFramePr>
        <p:xfrm>
          <a:off x="9232900" y="0"/>
          <a:ext cx="2959100" cy="162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025D817D-E67B-428C-95A1-0D8392B8E2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154" y="812799"/>
            <a:ext cx="2490864" cy="50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5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79EECFE-814E-4B68-96A7-86A795BD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742AC8B-F7F8-45CC-BFF5-27E8A564B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AF180F00-B4B2-4196-BB1C-ECD21B03F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965200" y="1383527"/>
            <a:ext cx="6117158" cy="417516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9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Danke! Noch Fragen?</a:t>
            </a:r>
          </a:p>
        </p:txBody>
      </p:sp>
    </p:spTree>
    <p:extLst>
      <p:ext uri="{BB962C8B-B14F-4D97-AF65-F5344CB8AC3E}">
        <p14:creationId xmlns:p14="http://schemas.microsoft.com/office/powerpoint/2010/main" val="16633601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rafik 2">
            <a:extLst>
              <a:ext uri="{FF2B5EF4-FFF2-40B4-BE49-F238E27FC236}">
                <a16:creationId xmlns:a16="http://schemas.microsoft.com/office/drawing/2014/main" id="{9E5A8F13-2A2E-4583-A4FD-AB7B0B6A7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9" t="32046" r="17337" b="37712"/>
          <a:stretch/>
        </p:blipFill>
        <p:spPr>
          <a:xfrm>
            <a:off x="3735351" y="3229639"/>
            <a:ext cx="3050865" cy="1400855"/>
          </a:xfrm>
          <a:prstGeom prst="rect">
            <a:avLst/>
          </a:prstGeom>
        </p:spPr>
      </p:pic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94FD38BD-EB45-48D7-820D-1A5C1C58B441}"/>
              </a:ext>
            </a:extLst>
          </p:cNvPr>
          <p:cNvSpPr/>
          <p:nvPr/>
        </p:nvSpPr>
        <p:spPr bwMode="ltGray">
          <a:xfrm>
            <a:off x="827786" y="1306090"/>
            <a:ext cx="9076112" cy="4688182"/>
          </a:xfrm>
          <a:custGeom>
            <a:avLst/>
            <a:gdLst>
              <a:gd name="connsiteX0" fmla="*/ 82378 w 9076112"/>
              <a:gd name="connsiteY0" fmla="*/ 346694 h 4688182"/>
              <a:gd name="connsiteX1" fmla="*/ 840259 w 9076112"/>
              <a:gd name="connsiteY1" fmla="*/ 1013959 h 4688182"/>
              <a:gd name="connsiteX2" fmla="*/ 2092411 w 9076112"/>
              <a:gd name="connsiteY2" fmla="*/ 865678 h 4688182"/>
              <a:gd name="connsiteX3" fmla="*/ 3212757 w 9076112"/>
              <a:gd name="connsiteY3" fmla="*/ 1326997 h 4688182"/>
              <a:gd name="connsiteX4" fmla="*/ 4399005 w 9076112"/>
              <a:gd name="connsiteY4" fmla="*/ 799775 h 4688182"/>
              <a:gd name="connsiteX5" fmla="*/ 5675870 w 9076112"/>
              <a:gd name="connsiteY5" fmla="*/ 643256 h 4688182"/>
              <a:gd name="connsiteX6" fmla="*/ 6590270 w 9076112"/>
              <a:gd name="connsiteY6" fmla="*/ 83083 h 4688182"/>
              <a:gd name="connsiteX7" fmla="*/ 7595286 w 9076112"/>
              <a:gd name="connsiteY7" fmla="*/ 116035 h 4688182"/>
              <a:gd name="connsiteX8" fmla="*/ 8707395 w 9076112"/>
              <a:gd name="connsiteY8" fmla="*/ 1145765 h 4688182"/>
              <a:gd name="connsiteX9" fmla="*/ 9053384 w 9076112"/>
              <a:gd name="connsiteY9" fmla="*/ 2307300 h 4688182"/>
              <a:gd name="connsiteX10" fmla="*/ 8163697 w 9076112"/>
              <a:gd name="connsiteY10" fmla="*/ 3007516 h 4688182"/>
              <a:gd name="connsiteX11" fmla="*/ 7677665 w 9076112"/>
              <a:gd name="connsiteY11" fmla="*/ 4078435 h 4688182"/>
              <a:gd name="connsiteX12" fmla="*/ 6268995 w 9076112"/>
              <a:gd name="connsiteY12" fmla="*/ 4688035 h 4688182"/>
              <a:gd name="connsiteX13" fmla="*/ 4308389 w 9076112"/>
              <a:gd name="connsiteY13" fmla="*/ 4029008 h 4688182"/>
              <a:gd name="connsiteX14" fmla="*/ 2644346 w 9076112"/>
              <a:gd name="connsiteY14" fmla="*/ 4094910 h 4688182"/>
              <a:gd name="connsiteX15" fmla="*/ 1276865 w 9076112"/>
              <a:gd name="connsiteY15" fmla="*/ 4473851 h 4688182"/>
              <a:gd name="connsiteX16" fmla="*/ 0 w 9076112"/>
              <a:gd name="connsiteY16" fmla="*/ 3971343 h 468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76112" h="4688182">
                <a:moveTo>
                  <a:pt x="82378" y="346694"/>
                </a:moveTo>
                <a:cubicBezTo>
                  <a:pt x="293816" y="637078"/>
                  <a:pt x="505254" y="927462"/>
                  <a:pt x="840259" y="1013959"/>
                </a:cubicBezTo>
                <a:cubicBezTo>
                  <a:pt x="1175265" y="1100456"/>
                  <a:pt x="1696995" y="813505"/>
                  <a:pt x="2092411" y="865678"/>
                </a:cubicBezTo>
                <a:cubicBezTo>
                  <a:pt x="2487827" y="917851"/>
                  <a:pt x="2828325" y="1337981"/>
                  <a:pt x="3212757" y="1326997"/>
                </a:cubicBezTo>
                <a:cubicBezTo>
                  <a:pt x="3597189" y="1316013"/>
                  <a:pt x="3988486" y="913732"/>
                  <a:pt x="4399005" y="799775"/>
                </a:cubicBezTo>
                <a:cubicBezTo>
                  <a:pt x="4809524" y="685818"/>
                  <a:pt x="5310659" y="762705"/>
                  <a:pt x="5675870" y="643256"/>
                </a:cubicBezTo>
                <a:cubicBezTo>
                  <a:pt x="6041081" y="523807"/>
                  <a:pt x="6270367" y="170953"/>
                  <a:pt x="6590270" y="83083"/>
                </a:cubicBezTo>
                <a:cubicBezTo>
                  <a:pt x="6910173" y="-4787"/>
                  <a:pt x="7242432" y="-61079"/>
                  <a:pt x="7595286" y="116035"/>
                </a:cubicBezTo>
                <a:cubicBezTo>
                  <a:pt x="7948140" y="293149"/>
                  <a:pt x="8464379" y="780554"/>
                  <a:pt x="8707395" y="1145765"/>
                </a:cubicBezTo>
                <a:cubicBezTo>
                  <a:pt x="8950411" y="1510976"/>
                  <a:pt x="9144000" y="1997008"/>
                  <a:pt x="9053384" y="2307300"/>
                </a:cubicBezTo>
                <a:cubicBezTo>
                  <a:pt x="8962768" y="2617592"/>
                  <a:pt x="8392983" y="2712327"/>
                  <a:pt x="8163697" y="3007516"/>
                </a:cubicBezTo>
                <a:cubicBezTo>
                  <a:pt x="7934411" y="3302705"/>
                  <a:pt x="7993449" y="3798349"/>
                  <a:pt x="7677665" y="4078435"/>
                </a:cubicBezTo>
                <a:cubicBezTo>
                  <a:pt x="7361881" y="4358521"/>
                  <a:pt x="6830541" y="4696273"/>
                  <a:pt x="6268995" y="4688035"/>
                </a:cubicBezTo>
                <a:cubicBezTo>
                  <a:pt x="5707449" y="4679797"/>
                  <a:pt x="4912497" y="4127862"/>
                  <a:pt x="4308389" y="4029008"/>
                </a:cubicBezTo>
                <a:cubicBezTo>
                  <a:pt x="3704281" y="3930154"/>
                  <a:pt x="3149600" y="4020769"/>
                  <a:pt x="2644346" y="4094910"/>
                </a:cubicBezTo>
                <a:cubicBezTo>
                  <a:pt x="2139092" y="4169051"/>
                  <a:pt x="1717589" y="4494445"/>
                  <a:pt x="1276865" y="4473851"/>
                </a:cubicBezTo>
                <a:cubicBezTo>
                  <a:pt x="836141" y="4453257"/>
                  <a:pt x="418070" y="4212300"/>
                  <a:pt x="0" y="3971343"/>
                </a:cubicBezTo>
              </a:path>
            </a:pathLst>
          </a:custGeom>
          <a:noFill/>
          <a:ln w="254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0545FE64-04F3-4E58-AB88-8686A03F228E}"/>
              </a:ext>
            </a:extLst>
          </p:cNvPr>
          <p:cNvGrpSpPr/>
          <p:nvPr/>
        </p:nvGrpSpPr>
        <p:grpSpPr>
          <a:xfrm>
            <a:off x="619773" y="1358766"/>
            <a:ext cx="449482" cy="535531"/>
            <a:chOff x="10004518" y="1687280"/>
            <a:chExt cx="449482" cy="535531"/>
          </a:xfrm>
          <a:solidFill>
            <a:schemeClr val="bg1"/>
          </a:solidFill>
        </p:grpSpPr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ACD80148-14F5-406F-AC43-9B081CCDD213}"/>
                </a:ext>
              </a:extLst>
            </p:cNvPr>
            <p:cNvSpPr>
              <a:spLocks noChangeAspect="1"/>
            </p:cNvSpPr>
            <p:nvPr/>
          </p:nvSpPr>
          <p:spPr bwMode="ltGray">
            <a:xfrm>
              <a:off x="10088519" y="1813341"/>
              <a:ext cx="281480" cy="283410"/>
            </a:xfrm>
            <a:prstGeom prst="ellipse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D38E88B-8101-4D47-9E41-E62D29428089}"/>
                </a:ext>
              </a:extLst>
            </p:cNvPr>
            <p:cNvGrpSpPr/>
            <p:nvPr/>
          </p:nvGrpSpPr>
          <p:grpSpPr>
            <a:xfrm>
              <a:off x="10004518" y="1687280"/>
              <a:ext cx="449482" cy="535531"/>
              <a:chOff x="3693398" y="1840203"/>
              <a:chExt cx="449482" cy="535531"/>
            </a:xfrm>
            <a:grpFill/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FFE80070-DF0F-471A-A268-2B6A2052A3E9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3796322" y="1985317"/>
                <a:ext cx="243635" cy="245305"/>
              </a:xfrm>
              <a:prstGeom prst="ellipse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ACA7858B-434B-4A61-899C-AB551E7FE4B4}"/>
                  </a:ext>
                </a:extLst>
              </p:cNvPr>
              <p:cNvSpPr txBox="1"/>
              <p:nvPr/>
            </p:nvSpPr>
            <p:spPr>
              <a:xfrm>
                <a:off x="3693398" y="1840203"/>
                <a:ext cx="449482" cy="53553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  <a:miter lim="800000"/>
              </a:ln>
            </p:spPr>
            <p:txBody>
              <a:bodyPr wrap="none" lIns="182880" tIns="182880" rIns="182880" bIns="18288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GB" sz="1200" dirty="0">
                    <a:solidFill>
                      <a:prstClr val="white"/>
                    </a:solidFill>
                    <a:latin typeface="MetricHPE" panose="020B0503030202060203" pitchFamily="34" charset="0"/>
                  </a:rPr>
                  <a:t>1</a:t>
                </a:r>
                <a:endParaRPr lang="en-US" sz="1200" dirty="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</p:grpSp>
      </p:grpSp>
      <p:sp>
        <p:nvSpPr>
          <p:cNvPr id="299" name="Speech Bubble: Rectangle with Corners Rounded 298">
            <a:extLst>
              <a:ext uri="{FF2B5EF4-FFF2-40B4-BE49-F238E27FC236}">
                <a16:creationId xmlns:a16="http://schemas.microsoft.com/office/drawing/2014/main" id="{F6221B53-8ACE-482E-AC8F-A5FE7539FFB3}"/>
              </a:ext>
            </a:extLst>
          </p:cNvPr>
          <p:cNvSpPr/>
          <p:nvPr/>
        </p:nvSpPr>
        <p:spPr bwMode="ltGray">
          <a:xfrm>
            <a:off x="1249090" y="1199963"/>
            <a:ext cx="1682858" cy="677975"/>
          </a:xfrm>
          <a:prstGeom prst="wedgeRoundRectCallout">
            <a:avLst>
              <a:gd name="adj1" fmla="val -58278"/>
              <a:gd name="adj2" fmla="val 24552"/>
              <a:gd name="adj3" fmla="val 16667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  <a:latin typeface="MetricHPE" panose="020B0503030202060203" pitchFamily="34" charset="0"/>
              </a:rPr>
              <a:t>MC Drive Frühstück</a:t>
            </a:r>
            <a:endParaRPr lang="en-US" sz="1200">
              <a:solidFill>
                <a:schemeClr val="tx1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7F19C7-B8FB-4771-BED0-D31975373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56" y="-87353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sz="2400" dirty="0"/>
              <a:t>A Day with Car Pay </a:t>
            </a:r>
            <a:endParaRPr lang="de-DE" sz="2400" dirty="0"/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D713867-6F35-405C-85DD-F5C5A60B463D}"/>
              </a:ext>
            </a:extLst>
          </p:cNvPr>
          <p:cNvGrpSpPr/>
          <p:nvPr/>
        </p:nvGrpSpPr>
        <p:grpSpPr>
          <a:xfrm>
            <a:off x="2733191" y="1900346"/>
            <a:ext cx="449482" cy="535531"/>
            <a:chOff x="10004519" y="1687280"/>
            <a:chExt cx="449482" cy="535531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82111F8C-FBAE-41E9-8555-AF94A4A11222}"/>
                </a:ext>
              </a:extLst>
            </p:cNvPr>
            <p:cNvSpPr>
              <a:spLocks noChangeAspect="1"/>
            </p:cNvSpPr>
            <p:nvPr/>
          </p:nvSpPr>
          <p:spPr bwMode="ltGray">
            <a:xfrm>
              <a:off x="10088519" y="1813341"/>
              <a:ext cx="281480" cy="28341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453D1071-97F6-4B44-8AA4-B9270E8AFEC0}"/>
                </a:ext>
              </a:extLst>
            </p:cNvPr>
            <p:cNvGrpSpPr/>
            <p:nvPr/>
          </p:nvGrpSpPr>
          <p:grpSpPr>
            <a:xfrm>
              <a:off x="10004519" y="1687280"/>
              <a:ext cx="449482" cy="535531"/>
              <a:chOff x="3693399" y="1840203"/>
              <a:chExt cx="449482" cy="535531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FEB1F037-47C6-4784-9FB8-03DAD45D579B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3796322" y="1985317"/>
                <a:ext cx="243635" cy="245305"/>
              </a:xfrm>
              <a:prstGeom prst="ellipse">
                <a:avLst/>
              </a:prstGeom>
              <a:solidFill>
                <a:schemeClr val="accent3">
                  <a:alpha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4A4B22AD-C055-4729-9BE1-DE25D23FADA9}"/>
                  </a:ext>
                </a:extLst>
              </p:cNvPr>
              <p:cNvSpPr txBox="1"/>
              <p:nvPr/>
            </p:nvSpPr>
            <p:spPr>
              <a:xfrm>
                <a:off x="3693399" y="1840203"/>
                <a:ext cx="449482" cy="535531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182880" tIns="182880" rIns="182880" bIns="18288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GB" sz="1200">
                    <a:solidFill>
                      <a:prstClr val="white"/>
                    </a:solidFill>
                    <a:latin typeface="MetricHPE" panose="020B0503030202060203" pitchFamily="34" charset="0"/>
                  </a:rPr>
                  <a:t>2</a:t>
                </a:r>
                <a:endParaRPr lang="en-US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</p:grpSp>
      </p:grpSp>
      <p:sp>
        <p:nvSpPr>
          <p:cNvPr id="291" name="Speech Bubble: Rectangle with Corners Rounded 290">
            <a:extLst>
              <a:ext uri="{FF2B5EF4-FFF2-40B4-BE49-F238E27FC236}">
                <a16:creationId xmlns:a16="http://schemas.microsoft.com/office/drawing/2014/main" id="{131DC68A-47B7-4AC2-8164-2E8EA44DA27F}"/>
              </a:ext>
            </a:extLst>
          </p:cNvPr>
          <p:cNvSpPr/>
          <p:nvPr/>
        </p:nvSpPr>
        <p:spPr bwMode="ltGray">
          <a:xfrm>
            <a:off x="3204145" y="1518653"/>
            <a:ext cx="1647775" cy="638888"/>
          </a:xfrm>
          <a:prstGeom prst="wedgeRoundRectCallout">
            <a:avLst>
              <a:gd name="adj1" fmla="val -58278"/>
              <a:gd name="adj2" fmla="val 24552"/>
              <a:gd name="adj3" fmla="val 16667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MetricHPE" panose="020B0503030202060203" pitchFamily="34" charset="0"/>
              </a:rPr>
              <a:t>E-</a:t>
            </a:r>
            <a:r>
              <a:rPr lang="en-GB" sz="1200" err="1">
                <a:solidFill>
                  <a:schemeClr val="tx1"/>
                </a:solidFill>
                <a:latin typeface="MetricHPE" panose="020B0503030202060203" pitchFamily="34" charset="0"/>
              </a:rPr>
              <a:t>Ladestation</a:t>
            </a:r>
            <a:r>
              <a:rPr lang="en-GB" sz="1200">
                <a:solidFill>
                  <a:schemeClr val="tx1"/>
                </a:solidFill>
                <a:latin typeface="MetricHPE" panose="020B0503030202060203" pitchFamily="34" charset="0"/>
              </a:rPr>
              <a:t> </a:t>
            </a:r>
            <a:r>
              <a:rPr lang="en-GB" sz="1200" err="1">
                <a:solidFill>
                  <a:schemeClr val="tx1"/>
                </a:solidFill>
                <a:latin typeface="MetricHPE" panose="020B0503030202060203" pitchFamily="34" charset="0"/>
              </a:rPr>
              <a:t>rervieren</a:t>
            </a:r>
            <a:endParaRPr lang="en-US" sz="1200">
              <a:solidFill>
                <a:schemeClr val="tx1"/>
              </a:solidFill>
              <a:latin typeface="MetricHPE" panose="020B0503030202060203" pitchFamily="34" charset="0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76081BF9-8686-4BB8-9DCA-7CC5B66B06EC}"/>
              </a:ext>
            </a:extLst>
          </p:cNvPr>
          <p:cNvGrpSpPr/>
          <p:nvPr/>
        </p:nvGrpSpPr>
        <p:grpSpPr>
          <a:xfrm>
            <a:off x="6987612" y="1200945"/>
            <a:ext cx="447880" cy="535531"/>
            <a:chOff x="10005322" y="1687280"/>
            <a:chExt cx="447880" cy="535531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82C837E-2EFF-4E50-9B8F-814815894907}"/>
                </a:ext>
              </a:extLst>
            </p:cNvPr>
            <p:cNvSpPr>
              <a:spLocks noChangeAspect="1"/>
            </p:cNvSpPr>
            <p:nvPr/>
          </p:nvSpPr>
          <p:spPr bwMode="ltGray">
            <a:xfrm>
              <a:off x="10088519" y="1813341"/>
              <a:ext cx="281480" cy="28341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78F54558-F14F-49BB-9D86-3C86F45A56A8}"/>
                </a:ext>
              </a:extLst>
            </p:cNvPr>
            <p:cNvGrpSpPr/>
            <p:nvPr/>
          </p:nvGrpSpPr>
          <p:grpSpPr>
            <a:xfrm>
              <a:off x="10005322" y="1687280"/>
              <a:ext cx="447880" cy="535531"/>
              <a:chOff x="3694202" y="1840203"/>
              <a:chExt cx="447880" cy="535531"/>
            </a:xfrm>
          </p:grpSpPr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8C189E05-9F6B-48E6-9F98-CE7CD206583A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3796322" y="1985317"/>
                <a:ext cx="243635" cy="245305"/>
              </a:xfrm>
              <a:prstGeom prst="ellipse">
                <a:avLst/>
              </a:prstGeom>
              <a:solidFill>
                <a:schemeClr val="accent3">
                  <a:alpha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D9AAFBCA-8430-4F49-AC30-B59DAEC075F6}"/>
                  </a:ext>
                </a:extLst>
              </p:cNvPr>
              <p:cNvSpPr txBox="1"/>
              <p:nvPr/>
            </p:nvSpPr>
            <p:spPr>
              <a:xfrm>
                <a:off x="3694202" y="1840203"/>
                <a:ext cx="447880" cy="535531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182880" tIns="182880" rIns="182880" bIns="18288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GB" sz="1200">
                    <a:solidFill>
                      <a:prstClr val="white"/>
                    </a:solidFill>
                    <a:latin typeface="MetricHPE" panose="020B0503030202060203" pitchFamily="34" charset="0"/>
                  </a:rPr>
                  <a:t>4</a:t>
                </a:r>
                <a:endParaRPr lang="en-US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</p:grpSp>
      </p:grpSp>
      <p:sp>
        <p:nvSpPr>
          <p:cNvPr id="281" name="Speech Bubble: Rectangle with Corners Rounded 280">
            <a:extLst>
              <a:ext uri="{FF2B5EF4-FFF2-40B4-BE49-F238E27FC236}">
                <a16:creationId xmlns:a16="http://schemas.microsoft.com/office/drawing/2014/main" id="{BD8B1E1F-65B4-49E6-B3DF-81F1F99CBC0F}"/>
              </a:ext>
            </a:extLst>
          </p:cNvPr>
          <p:cNvSpPr/>
          <p:nvPr/>
        </p:nvSpPr>
        <p:spPr bwMode="ltGray">
          <a:xfrm>
            <a:off x="6246223" y="657823"/>
            <a:ext cx="1351006" cy="535531"/>
          </a:xfrm>
          <a:prstGeom prst="wedgeRoundRectCallout">
            <a:avLst>
              <a:gd name="adj1" fmla="val 21008"/>
              <a:gd name="adj2" fmla="val 78215"/>
              <a:gd name="adj3" fmla="val 16667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latin typeface="MetricHPE" panose="020B0503030202060203" pitchFamily="34" charset="0"/>
              </a:rPr>
              <a:t>Zugang</a:t>
            </a:r>
            <a:r>
              <a:rPr lang="en-US" sz="1200">
                <a:solidFill>
                  <a:schemeClr val="tx1"/>
                </a:solidFill>
                <a:latin typeface="MetricHPE" panose="020B050303020206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MetricHPE" panose="020B0503030202060203" pitchFamily="34" charset="0"/>
              </a:rPr>
              <a:t>zum</a:t>
            </a:r>
            <a:r>
              <a:rPr lang="en-US" sz="1200">
                <a:solidFill>
                  <a:schemeClr val="tx1"/>
                </a:solidFill>
                <a:latin typeface="MetricHPE" panose="020B050303020206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MetricHPE" panose="020B0503030202060203" pitchFamily="34" charset="0"/>
              </a:rPr>
              <a:t>Parkplatz</a:t>
            </a:r>
            <a:r>
              <a:rPr lang="en-US" sz="1200">
                <a:solidFill>
                  <a:schemeClr val="tx1"/>
                </a:solidFill>
                <a:latin typeface="MetricHPE" panose="020B0503030202060203" pitchFamily="34" charset="0"/>
              </a:rPr>
              <a:t> </a:t>
            </a:r>
          </a:p>
        </p:txBody>
      </p:sp>
      <p:sp>
        <p:nvSpPr>
          <p:cNvPr id="233" name="Speech Bubble: Rectangle with Corners Rounded 232">
            <a:extLst>
              <a:ext uri="{FF2B5EF4-FFF2-40B4-BE49-F238E27FC236}">
                <a16:creationId xmlns:a16="http://schemas.microsoft.com/office/drawing/2014/main" id="{E69140BB-635E-4EFD-B442-5A511EE2E619}"/>
              </a:ext>
            </a:extLst>
          </p:cNvPr>
          <p:cNvSpPr/>
          <p:nvPr/>
        </p:nvSpPr>
        <p:spPr bwMode="ltGray">
          <a:xfrm>
            <a:off x="3704753" y="5676935"/>
            <a:ext cx="1703723" cy="762002"/>
          </a:xfrm>
          <a:prstGeom prst="wedgeRoundRectCallout">
            <a:avLst>
              <a:gd name="adj1" fmla="val -22945"/>
              <a:gd name="adj2" fmla="val -77448"/>
              <a:gd name="adj3" fmla="val 16667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MetricHPE" panose="020B0503030202060203" pitchFamily="34" charset="0"/>
              </a:rPr>
              <a:t>Für einen Wochenendauslfug volltanken</a:t>
            </a:r>
          </a:p>
        </p:txBody>
      </p:sp>
      <p:sp>
        <p:nvSpPr>
          <p:cNvPr id="69" name="TextBox 304">
            <a:extLst>
              <a:ext uri="{FF2B5EF4-FFF2-40B4-BE49-F238E27FC236}">
                <a16:creationId xmlns:a16="http://schemas.microsoft.com/office/drawing/2014/main" id="{E01CCDE8-1415-4374-9E47-D5AEA63E6861}"/>
              </a:ext>
            </a:extLst>
          </p:cNvPr>
          <p:cNvSpPr txBox="1"/>
          <p:nvPr/>
        </p:nvSpPr>
        <p:spPr>
          <a:xfrm>
            <a:off x="581302" y="5024717"/>
            <a:ext cx="526427" cy="53553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GB" sz="1200">
                <a:solidFill>
                  <a:prstClr val="white"/>
                </a:solidFill>
                <a:latin typeface="MetricHPE" panose="020B0503030202060203" pitchFamily="34" charset="0"/>
              </a:rPr>
              <a:t>10</a:t>
            </a:r>
            <a:endParaRPr lang="en-US" sz="120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2" name="Speech Bubble: Rectangle with Corners Rounded 221">
            <a:extLst>
              <a:ext uri="{FF2B5EF4-FFF2-40B4-BE49-F238E27FC236}">
                <a16:creationId xmlns:a16="http://schemas.microsoft.com/office/drawing/2014/main" id="{9D4061B4-B212-4EDA-AB31-504A3D2A4480}"/>
              </a:ext>
            </a:extLst>
          </p:cNvPr>
          <p:cNvSpPr/>
          <p:nvPr/>
        </p:nvSpPr>
        <p:spPr bwMode="ltGray">
          <a:xfrm>
            <a:off x="1198189" y="4757437"/>
            <a:ext cx="1497083" cy="680643"/>
          </a:xfrm>
          <a:prstGeom prst="wedgeRoundRectCallout">
            <a:avLst>
              <a:gd name="adj1" fmla="val -58278"/>
              <a:gd name="adj2" fmla="val 24552"/>
              <a:gd name="adj3" fmla="val 16667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MetricHPE" panose="020B0503030202060203" pitchFamily="34" charset="0"/>
              </a:rPr>
              <a:t>Autokino mit den Kids</a:t>
            </a:r>
          </a:p>
        </p:txBody>
      </p:sp>
      <p:grpSp>
        <p:nvGrpSpPr>
          <p:cNvPr id="71" name="Group 292">
            <a:extLst>
              <a:ext uri="{FF2B5EF4-FFF2-40B4-BE49-F238E27FC236}">
                <a16:creationId xmlns:a16="http://schemas.microsoft.com/office/drawing/2014/main" id="{86397293-E5DE-4D92-B465-E3A003DAD710}"/>
              </a:ext>
            </a:extLst>
          </p:cNvPr>
          <p:cNvGrpSpPr/>
          <p:nvPr/>
        </p:nvGrpSpPr>
        <p:grpSpPr>
          <a:xfrm>
            <a:off x="8619225" y="1422606"/>
            <a:ext cx="447880" cy="535531"/>
            <a:chOff x="10005321" y="1687280"/>
            <a:chExt cx="447880" cy="535531"/>
          </a:xfrm>
        </p:grpSpPr>
        <p:sp>
          <p:nvSpPr>
            <p:cNvPr id="73" name="Oval 293">
              <a:extLst>
                <a:ext uri="{FF2B5EF4-FFF2-40B4-BE49-F238E27FC236}">
                  <a16:creationId xmlns:a16="http://schemas.microsoft.com/office/drawing/2014/main" id="{5622B946-C817-4D48-90ED-4600DBBC809C}"/>
                </a:ext>
              </a:extLst>
            </p:cNvPr>
            <p:cNvSpPr>
              <a:spLocks noChangeAspect="1"/>
            </p:cNvSpPr>
            <p:nvPr/>
          </p:nvSpPr>
          <p:spPr bwMode="ltGray">
            <a:xfrm>
              <a:off x="10088519" y="1813341"/>
              <a:ext cx="281480" cy="28341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grpSp>
          <p:nvGrpSpPr>
            <p:cNvPr id="74" name="Group 294">
              <a:extLst>
                <a:ext uri="{FF2B5EF4-FFF2-40B4-BE49-F238E27FC236}">
                  <a16:creationId xmlns:a16="http://schemas.microsoft.com/office/drawing/2014/main" id="{39B9B63B-AF66-4A0C-836A-C5DD83B24A3E}"/>
                </a:ext>
              </a:extLst>
            </p:cNvPr>
            <p:cNvGrpSpPr/>
            <p:nvPr/>
          </p:nvGrpSpPr>
          <p:grpSpPr>
            <a:xfrm>
              <a:off x="10005321" y="1687280"/>
              <a:ext cx="447880" cy="535531"/>
              <a:chOff x="3694201" y="1840203"/>
              <a:chExt cx="447880" cy="535531"/>
            </a:xfrm>
          </p:grpSpPr>
          <p:sp>
            <p:nvSpPr>
              <p:cNvPr id="75" name="Oval 295">
                <a:extLst>
                  <a:ext uri="{FF2B5EF4-FFF2-40B4-BE49-F238E27FC236}">
                    <a16:creationId xmlns:a16="http://schemas.microsoft.com/office/drawing/2014/main" id="{4DB32872-E026-4B92-B5D5-0293158CAA71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3796322" y="1985317"/>
                <a:ext cx="243635" cy="245305"/>
              </a:xfrm>
              <a:prstGeom prst="ellipse">
                <a:avLst/>
              </a:prstGeom>
              <a:solidFill>
                <a:schemeClr val="accent3">
                  <a:alpha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  <p:sp>
            <p:nvSpPr>
              <p:cNvPr id="76" name="TextBox 296">
                <a:extLst>
                  <a:ext uri="{FF2B5EF4-FFF2-40B4-BE49-F238E27FC236}">
                    <a16:creationId xmlns:a16="http://schemas.microsoft.com/office/drawing/2014/main" id="{0CE9CE0B-790F-46F9-B892-CD3C762FD7D5}"/>
                  </a:ext>
                </a:extLst>
              </p:cNvPr>
              <p:cNvSpPr txBox="1"/>
              <p:nvPr/>
            </p:nvSpPr>
            <p:spPr>
              <a:xfrm>
                <a:off x="3694201" y="1840203"/>
                <a:ext cx="447880" cy="535531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182880" tIns="182880" rIns="182880" bIns="18288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200">
                    <a:solidFill>
                      <a:prstClr val="white"/>
                    </a:solidFill>
                    <a:latin typeface="MetricHPE" panose="020B0503030202060203" pitchFamily="34" charset="0"/>
                  </a:rPr>
                  <a:t>5</a:t>
                </a:r>
              </a:p>
            </p:txBody>
          </p:sp>
        </p:grpSp>
      </p:grpSp>
      <p:sp>
        <p:nvSpPr>
          <p:cNvPr id="72" name="Speech Bubble: Rectangle with Corners Rounded 290">
            <a:extLst>
              <a:ext uri="{FF2B5EF4-FFF2-40B4-BE49-F238E27FC236}">
                <a16:creationId xmlns:a16="http://schemas.microsoft.com/office/drawing/2014/main" id="{289FE059-9CF2-4AC1-8E3F-ABFBF8E84169}"/>
              </a:ext>
            </a:extLst>
          </p:cNvPr>
          <p:cNvSpPr/>
          <p:nvPr/>
        </p:nvSpPr>
        <p:spPr bwMode="ltGray">
          <a:xfrm>
            <a:off x="9115296" y="1193189"/>
            <a:ext cx="1647775" cy="638888"/>
          </a:xfrm>
          <a:prstGeom prst="wedgeRoundRectCallout">
            <a:avLst>
              <a:gd name="adj1" fmla="val -58278"/>
              <a:gd name="adj2" fmla="val 24552"/>
              <a:gd name="adj3" fmla="val 16667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MetricHPE" panose="020B0503030202060203" pitchFamily="34" charset="0"/>
              </a:rPr>
              <a:t>Auto laden und </a:t>
            </a:r>
            <a:r>
              <a:rPr lang="en-GB" sz="1200" err="1">
                <a:solidFill>
                  <a:schemeClr val="tx1"/>
                </a:solidFill>
                <a:latin typeface="MetricHPE" panose="020B0503030202060203" pitchFamily="34" charset="0"/>
              </a:rPr>
              <a:t>bezahlen</a:t>
            </a:r>
            <a:endParaRPr lang="en-US" sz="1200">
              <a:solidFill>
                <a:schemeClr val="tx1"/>
              </a:solidFill>
              <a:latin typeface="MetricHPE" panose="020B0503030202060203" pitchFamily="34" charset="0"/>
            </a:endParaRPr>
          </a:p>
        </p:txBody>
      </p:sp>
      <p:grpSp>
        <p:nvGrpSpPr>
          <p:cNvPr id="78" name="Group 292">
            <a:extLst>
              <a:ext uri="{FF2B5EF4-FFF2-40B4-BE49-F238E27FC236}">
                <a16:creationId xmlns:a16="http://schemas.microsoft.com/office/drawing/2014/main" id="{F3719B22-9871-441F-BE46-055271A88922}"/>
              </a:ext>
            </a:extLst>
          </p:cNvPr>
          <p:cNvGrpSpPr/>
          <p:nvPr/>
        </p:nvGrpSpPr>
        <p:grpSpPr>
          <a:xfrm>
            <a:off x="9580200" y="2843095"/>
            <a:ext cx="447880" cy="535531"/>
            <a:chOff x="10005321" y="1687280"/>
            <a:chExt cx="447880" cy="535531"/>
          </a:xfrm>
        </p:grpSpPr>
        <p:sp>
          <p:nvSpPr>
            <p:cNvPr id="80" name="Oval 293">
              <a:extLst>
                <a:ext uri="{FF2B5EF4-FFF2-40B4-BE49-F238E27FC236}">
                  <a16:creationId xmlns:a16="http://schemas.microsoft.com/office/drawing/2014/main" id="{BA392BBA-2897-40E2-B433-15FC46A903C6}"/>
                </a:ext>
              </a:extLst>
            </p:cNvPr>
            <p:cNvSpPr>
              <a:spLocks noChangeAspect="1"/>
            </p:cNvSpPr>
            <p:nvPr/>
          </p:nvSpPr>
          <p:spPr bwMode="ltGray">
            <a:xfrm>
              <a:off x="10088519" y="1813341"/>
              <a:ext cx="281480" cy="28341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grpSp>
          <p:nvGrpSpPr>
            <p:cNvPr id="81" name="Group 294">
              <a:extLst>
                <a:ext uri="{FF2B5EF4-FFF2-40B4-BE49-F238E27FC236}">
                  <a16:creationId xmlns:a16="http://schemas.microsoft.com/office/drawing/2014/main" id="{66A8B3F3-8CB7-472B-B15E-43F9EBBF642D}"/>
                </a:ext>
              </a:extLst>
            </p:cNvPr>
            <p:cNvGrpSpPr/>
            <p:nvPr/>
          </p:nvGrpSpPr>
          <p:grpSpPr>
            <a:xfrm>
              <a:off x="10005321" y="1687280"/>
              <a:ext cx="447880" cy="535531"/>
              <a:chOff x="3694201" y="1840203"/>
              <a:chExt cx="447880" cy="535531"/>
            </a:xfrm>
          </p:grpSpPr>
          <p:sp>
            <p:nvSpPr>
              <p:cNvPr id="82" name="Oval 295">
                <a:extLst>
                  <a:ext uri="{FF2B5EF4-FFF2-40B4-BE49-F238E27FC236}">
                    <a16:creationId xmlns:a16="http://schemas.microsoft.com/office/drawing/2014/main" id="{E65FA02D-C26F-420C-9D3C-121E510BB1FC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3796322" y="1985317"/>
                <a:ext cx="243635" cy="245305"/>
              </a:xfrm>
              <a:prstGeom prst="ellipse">
                <a:avLst/>
              </a:prstGeom>
              <a:solidFill>
                <a:schemeClr val="accent3">
                  <a:alpha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  <p:sp>
            <p:nvSpPr>
              <p:cNvPr id="83" name="TextBox 296">
                <a:extLst>
                  <a:ext uri="{FF2B5EF4-FFF2-40B4-BE49-F238E27FC236}">
                    <a16:creationId xmlns:a16="http://schemas.microsoft.com/office/drawing/2014/main" id="{7CA58C15-ADE9-41FD-A974-A7EFCB389206}"/>
                  </a:ext>
                </a:extLst>
              </p:cNvPr>
              <p:cNvSpPr txBox="1"/>
              <p:nvPr/>
            </p:nvSpPr>
            <p:spPr>
              <a:xfrm>
                <a:off x="3694201" y="1840203"/>
                <a:ext cx="447880" cy="535531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182880" tIns="182880" rIns="182880" bIns="18288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200">
                    <a:solidFill>
                      <a:prstClr val="white"/>
                    </a:solidFill>
                    <a:latin typeface="MetricHPE" panose="020B0503030202060203" pitchFamily="34" charset="0"/>
                  </a:rPr>
                  <a:t>6</a:t>
                </a:r>
              </a:p>
            </p:txBody>
          </p:sp>
        </p:grpSp>
      </p:grpSp>
      <p:sp>
        <p:nvSpPr>
          <p:cNvPr id="79" name="Speech Bubble: Rectangle with Corners Rounded 290">
            <a:extLst>
              <a:ext uri="{FF2B5EF4-FFF2-40B4-BE49-F238E27FC236}">
                <a16:creationId xmlns:a16="http://schemas.microsoft.com/office/drawing/2014/main" id="{D7FA4C3A-EC5B-4C0E-B2E5-AD1A34AEAA2C}"/>
              </a:ext>
            </a:extLst>
          </p:cNvPr>
          <p:cNvSpPr/>
          <p:nvPr/>
        </p:nvSpPr>
        <p:spPr bwMode="ltGray">
          <a:xfrm>
            <a:off x="10059418" y="2613678"/>
            <a:ext cx="1647775" cy="638888"/>
          </a:xfrm>
          <a:prstGeom prst="wedgeRoundRectCallout">
            <a:avLst>
              <a:gd name="adj1" fmla="val -58278"/>
              <a:gd name="adj2" fmla="val 24552"/>
              <a:gd name="adj3" fmla="val 16667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MetricHPE" panose="020B0503030202060203" pitchFamily="34" charset="0"/>
              </a:rPr>
              <a:t>Service / </a:t>
            </a:r>
            <a:r>
              <a:rPr lang="en-GB" sz="1200" err="1">
                <a:solidFill>
                  <a:schemeClr val="tx1"/>
                </a:solidFill>
                <a:latin typeface="MetricHPE" panose="020B0503030202060203" pitchFamily="34" charset="0"/>
              </a:rPr>
              <a:t>Wartung</a:t>
            </a:r>
            <a:r>
              <a:rPr lang="en-GB" sz="1200">
                <a:solidFill>
                  <a:schemeClr val="tx1"/>
                </a:solidFill>
                <a:latin typeface="MetricHPE" panose="020B0503030202060203" pitchFamily="34" charset="0"/>
              </a:rPr>
              <a:t> des </a:t>
            </a:r>
            <a:r>
              <a:rPr lang="en-GB" sz="1200" err="1">
                <a:solidFill>
                  <a:schemeClr val="tx1"/>
                </a:solidFill>
                <a:latin typeface="MetricHPE" panose="020B0503030202060203" pitchFamily="34" charset="0"/>
              </a:rPr>
              <a:t>Fahrzeugs</a:t>
            </a:r>
            <a:endParaRPr lang="en-US" sz="1200">
              <a:solidFill>
                <a:schemeClr val="tx1"/>
              </a:solidFill>
              <a:latin typeface="MetricHPE" panose="020B0503030202060203" pitchFamily="34" charset="0"/>
            </a:endParaRPr>
          </a:p>
        </p:txBody>
      </p:sp>
      <p:grpSp>
        <p:nvGrpSpPr>
          <p:cNvPr id="85" name="Group 292">
            <a:extLst>
              <a:ext uri="{FF2B5EF4-FFF2-40B4-BE49-F238E27FC236}">
                <a16:creationId xmlns:a16="http://schemas.microsoft.com/office/drawing/2014/main" id="{D34C4F5E-FCC2-48CE-AC51-4281178308A6}"/>
              </a:ext>
            </a:extLst>
          </p:cNvPr>
          <p:cNvGrpSpPr/>
          <p:nvPr/>
        </p:nvGrpSpPr>
        <p:grpSpPr>
          <a:xfrm>
            <a:off x="8702423" y="4326255"/>
            <a:ext cx="447880" cy="535531"/>
            <a:chOff x="10005321" y="1687280"/>
            <a:chExt cx="447880" cy="535531"/>
          </a:xfrm>
        </p:grpSpPr>
        <p:sp>
          <p:nvSpPr>
            <p:cNvPr id="87" name="Oval 293">
              <a:extLst>
                <a:ext uri="{FF2B5EF4-FFF2-40B4-BE49-F238E27FC236}">
                  <a16:creationId xmlns:a16="http://schemas.microsoft.com/office/drawing/2014/main" id="{C66EFD70-891F-48F1-BE6C-A7B3F3182047}"/>
                </a:ext>
              </a:extLst>
            </p:cNvPr>
            <p:cNvSpPr>
              <a:spLocks noChangeAspect="1"/>
            </p:cNvSpPr>
            <p:nvPr/>
          </p:nvSpPr>
          <p:spPr bwMode="ltGray">
            <a:xfrm>
              <a:off x="10088519" y="1813341"/>
              <a:ext cx="281480" cy="28341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grpSp>
          <p:nvGrpSpPr>
            <p:cNvPr id="88" name="Group 294">
              <a:extLst>
                <a:ext uri="{FF2B5EF4-FFF2-40B4-BE49-F238E27FC236}">
                  <a16:creationId xmlns:a16="http://schemas.microsoft.com/office/drawing/2014/main" id="{BEEA433A-E39A-4F4F-93FA-06EF2F568A0B}"/>
                </a:ext>
              </a:extLst>
            </p:cNvPr>
            <p:cNvGrpSpPr/>
            <p:nvPr/>
          </p:nvGrpSpPr>
          <p:grpSpPr>
            <a:xfrm>
              <a:off x="10005321" y="1687280"/>
              <a:ext cx="447880" cy="535531"/>
              <a:chOff x="3694201" y="1840203"/>
              <a:chExt cx="447880" cy="535531"/>
            </a:xfrm>
          </p:grpSpPr>
          <p:sp>
            <p:nvSpPr>
              <p:cNvPr id="89" name="Oval 295">
                <a:extLst>
                  <a:ext uri="{FF2B5EF4-FFF2-40B4-BE49-F238E27FC236}">
                    <a16:creationId xmlns:a16="http://schemas.microsoft.com/office/drawing/2014/main" id="{730B6C79-E7D5-40F7-B45D-D4E660D523A5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3796322" y="1985317"/>
                <a:ext cx="243635" cy="245305"/>
              </a:xfrm>
              <a:prstGeom prst="ellipse">
                <a:avLst/>
              </a:prstGeom>
              <a:solidFill>
                <a:schemeClr val="accent3">
                  <a:alpha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  <p:sp>
            <p:nvSpPr>
              <p:cNvPr id="90" name="TextBox 296">
                <a:extLst>
                  <a:ext uri="{FF2B5EF4-FFF2-40B4-BE49-F238E27FC236}">
                    <a16:creationId xmlns:a16="http://schemas.microsoft.com/office/drawing/2014/main" id="{3FA15CC0-594E-47F4-B6CE-A21267329CFB}"/>
                  </a:ext>
                </a:extLst>
              </p:cNvPr>
              <p:cNvSpPr txBox="1"/>
              <p:nvPr/>
            </p:nvSpPr>
            <p:spPr>
              <a:xfrm>
                <a:off x="3694201" y="1840203"/>
                <a:ext cx="447880" cy="535531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182880" tIns="182880" rIns="182880" bIns="18288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GB" sz="1200">
                    <a:solidFill>
                      <a:prstClr val="white"/>
                    </a:solidFill>
                    <a:latin typeface="MetricHPE" panose="020B0503030202060203" pitchFamily="34" charset="0"/>
                  </a:rPr>
                  <a:t>7</a:t>
                </a:r>
                <a:endParaRPr lang="en-US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</p:grpSp>
      </p:grpSp>
      <p:sp>
        <p:nvSpPr>
          <p:cNvPr id="86" name="Speech Bubble: Rectangle with Corners Rounded 290">
            <a:extLst>
              <a:ext uri="{FF2B5EF4-FFF2-40B4-BE49-F238E27FC236}">
                <a16:creationId xmlns:a16="http://schemas.microsoft.com/office/drawing/2014/main" id="{AA7546D0-5D01-4630-B50A-766BC6BABEDA}"/>
              </a:ext>
            </a:extLst>
          </p:cNvPr>
          <p:cNvSpPr/>
          <p:nvPr/>
        </p:nvSpPr>
        <p:spPr bwMode="ltGray">
          <a:xfrm>
            <a:off x="9233332" y="4120853"/>
            <a:ext cx="1647775" cy="638888"/>
          </a:xfrm>
          <a:prstGeom prst="wedgeRoundRectCallout">
            <a:avLst>
              <a:gd name="adj1" fmla="val -58278"/>
              <a:gd name="adj2" fmla="val 24552"/>
              <a:gd name="adj3" fmla="val 16667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MetricHPE" panose="020B0503030202060203" pitchFamily="34" charset="0"/>
              </a:rPr>
              <a:t>Waschanlage</a:t>
            </a:r>
            <a:endParaRPr lang="en-US" sz="1200">
              <a:solidFill>
                <a:schemeClr val="tx1"/>
              </a:solidFill>
              <a:latin typeface="MetricHPE" panose="020B0503030202060203" pitchFamily="34" charset="0"/>
            </a:endParaRPr>
          </a:p>
        </p:txBody>
      </p:sp>
      <p:grpSp>
        <p:nvGrpSpPr>
          <p:cNvPr id="92" name="Group 292">
            <a:extLst>
              <a:ext uri="{FF2B5EF4-FFF2-40B4-BE49-F238E27FC236}">
                <a16:creationId xmlns:a16="http://schemas.microsoft.com/office/drawing/2014/main" id="{C6240B64-10D2-4F57-A44A-176061EA12FE}"/>
              </a:ext>
            </a:extLst>
          </p:cNvPr>
          <p:cNvGrpSpPr/>
          <p:nvPr/>
        </p:nvGrpSpPr>
        <p:grpSpPr>
          <a:xfrm>
            <a:off x="6441705" y="5586069"/>
            <a:ext cx="449482" cy="535531"/>
            <a:chOff x="10004519" y="1687280"/>
            <a:chExt cx="449482" cy="535531"/>
          </a:xfrm>
        </p:grpSpPr>
        <p:sp>
          <p:nvSpPr>
            <p:cNvPr id="94" name="Oval 293">
              <a:extLst>
                <a:ext uri="{FF2B5EF4-FFF2-40B4-BE49-F238E27FC236}">
                  <a16:creationId xmlns:a16="http://schemas.microsoft.com/office/drawing/2014/main" id="{7742DC60-9DF8-4FE6-B75A-2B1782DAF513}"/>
                </a:ext>
              </a:extLst>
            </p:cNvPr>
            <p:cNvSpPr>
              <a:spLocks noChangeAspect="1"/>
            </p:cNvSpPr>
            <p:nvPr/>
          </p:nvSpPr>
          <p:spPr bwMode="ltGray">
            <a:xfrm>
              <a:off x="10088519" y="1813341"/>
              <a:ext cx="281480" cy="28341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grpSp>
          <p:nvGrpSpPr>
            <p:cNvPr id="95" name="Group 294">
              <a:extLst>
                <a:ext uri="{FF2B5EF4-FFF2-40B4-BE49-F238E27FC236}">
                  <a16:creationId xmlns:a16="http://schemas.microsoft.com/office/drawing/2014/main" id="{511917DF-4F45-49B7-8794-22334B87EC94}"/>
                </a:ext>
              </a:extLst>
            </p:cNvPr>
            <p:cNvGrpSpPr/>
            <p:nvPr/>
          </p:nvGrpSpPr>
          <p:grpSpPr>
            <a:xfrm>
              <a:off x="10004519" y="1687280"/>
              <a:ext cx="449482" cy="535531"/>
              <a:chOff x="3693399" y="1840203"/>
              <a:chExt cx="449482" cy="535531"/>
            </a:xfrm>
          </p:grpSpPr>
          <p:sp>
            <p:nvSpPr>
              <p:cNvPr id="96" name="Oval 295">
                <a:extLst>
                  <a:ext uri="{FF2B5EF4-FFF2-40B4-BE49-F238E27FC236}">
                    <a16:creationId xmlns:a16="http://schemas.microsoft.com/office/drawing/2014/main" id="{CAFD81BE-50C2-4779-A78B-64B8B69751A0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3796322" y="1985317"/>
                <a:ext cx="243635" cy="245305"/>
              </a:xfrm>
              <a:prstGeom prst="ellipse">
                <a:avLst/>
              </a:prstGeom>
              <a:solidFill>
                <a:schemeClr val="accent3">
                  <a:alpha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  <p:sp>
            <p:nvSpPr>
              <p:cNvPr id="97" name="TextBox 296">
                <a:extLst>
                  <a:ext uri="{FF2B5EF4-FFF2-40B4-BE49-F238E27FC236}">
                    <a16:creationId xmlns:a16="http://schemas.microsoft.com/office/drawing/2014/main" id="{51AC0D09-0A17-4BA2-9619-A078C72A9F93}"/>
                  </a:ext>
                </a:extLst>
              </p:cNvPr>
              <p:cNvSpPr txBox="1"/>
              <p:nvPr/>
            </p:nvSpPr>
            <p:spPr>
              <a:xfrm>
                <a:off x="3693399" y="1840203"/>
                <a:ext cx="449482" cy="535531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182880" tIns="182880" rIns="182880" bIns="18288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GB" sz="1200">
                    <a:solidFill>
                      <a:prstClr val="white"/>
                    </a:solidFill>
                    <a:latin typeface="MetricHPE" panose="020B0503030202060203" pitchFamily="34" charset="0"/>
                  </a:rPr>
                  <a:t>8</a:t>
                </a:r>
                <a:endParaRPr lang="en-US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</p:grpSp>
      </p:grpSp>
      <p:sp>
        <p:nvSpPr>
          <p:cNvPr id="93" name="Speech Bubble: Rectangle with Corners Rounded 290">
            <a:extLst>
              <a:ext uri="{FF2B5EF4-FFF2-40B4-BE49-F238E27FC236}">
                <a16:creationId xmlns:a16="http://schemas.microsoft.com/office/drawing/2014/main" id="{F2C4DB1C-7767-47EC-A1A4-969BBF4779B8}"/>
              </a:ext>
            </a:extLst>
          </p:cNvPr>
          <p:cNvSpPr/>
          <p:nvPr/>
        </p:nvSpPr>
        <p:spPr bwMode="ltGray">
          <a:xfrm>
            <a:off x="6921726" y="5226678"/>
            <a:ext cx="1647775" cy="638888"/>
          </a:xfrm>
          <a:prstGeom prst="wedgeRoundRectCallout">
            <a:avLst>
              <a:gd name="adj1" fmla="val -58278"/>
              <a:gd name="adj2" fmla="val 24552"/>
              <a:gd name="adj3" fmla="val 16667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err="1">
                <a:solidFill>
                  <a:schemeClr val="tx1"/>
                </a:solidFill>
                <a:latin typeface="MetricHPE" panose="020B0503030202060203" pitchFamily="34" charset="0"/>
              </a:rPr>
              <a:t>Tiefgarage</a:t>
            </a:r>
            <a:r>
              <a:rPr lang="en-GB" sz="1200">
                <a:solidFill>
                  <a:schemeClr val="tx1"/>
                </a:solidFill>
                <a:latin typeface="MetricHPE" panose="020B0503030202060203" pitchFamily="34" charset="0"/>
              </a:rPr>
              <a:t> in der Stadt</a:t>
            </a:r>
            <a:endParaRPr lang="en-US" sz="1200">
              <a:solidFill>
                <a:schemeClr val="tx1"/>
              </a:solidFill>
              <a:latin typeface="MetricHPE" panose="020B0503030202060203" pitchFamily="34" charset="0"/>
            </a:endParaRPr>
          </a:p>
        </p:txBody>
      </p:sp>
      <p:grpSp>
        <p:nvGrpSpPr>
          <p:cNvPr id="65" name="Group 282">
            <a:extLst>
              <a:ext uri="{FF2B5EF4-FFF2-40B4-BE49-F238E27FC236}">
                <a16:creationId xmlns:a16="http://schemas.microsoft.com/office/drawing/2014/main" id="{1A0FCEB7-5856-4111-9045-0CBAE34D19C8}"/>
              </a:ext>
            </a:extLst>
          </p:cNvPr>
          <p:cNvGrpSpPr/>
          <p:nvPr/>
        </p:nvGrpSpPr>
        <p:grpSpPr>
          <a:xfrm>
            <a:off x="3927549" y="5018211"/>
            <a:ext cx="447880" cy="535531"/>
            <a:chOff x="10005322" y="1687280"/>
            <a:chExt cx="447880" cy="535531"/>
          </a:xfrm>
        </p:grpSpPr>
        <p:sp>
          <p:nvSpPr>
            <p:cNvPr id="66" name="Oval 283">
              <a:extLst>
                <a:ext uri="{FF2B5EF4-FFF2-40B4-BE49-F238E27FC236}">
                  <a16:creationId xmlns:a16="http://schemas.microsoft.com/office/drawing/2014/main" id="{F044A321-0E74-4420-81D2-584A0C32A779}"/>
                </a:ext>
              </a:extLst>
            </p:cNvPr>
            <p:cNvSpPr>
              <a:spLocks noChangeAspect="1"/>
            </p:cNvSpPr>
            <p:nvPr/>
          </p:nvSpPr>
          <p:spPr bwMode="ltGray">
            <a:xfrm>
              <a:off x="10088519" y="1813341"/>
              <a:ext cx="281480" cy="28341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grpSp>
          <p:nvGrpSpPr>
            <p:cNvPr id="67" name="Group 284">
              <a:extLst>
                <a:ext uri="{FF2B5EF4-FFF2-40B4-BE49-F238E27FC236}">
                  <a16:creationId xmlns:a16="http://schemas.microsoft.com/office/drawing/2014/main" id="{400039DA-2666-4034-B34B-FD8D7AC0AE36}"/>
                </a:ext>
              </a:extLst>
            </p:cNvPr>
            <p:cNvGrpSpPr/>
            <p:nvPr/>
          </p:nvGrpSpPr>
          <p:grpSpPr>
            <a:xfrm>
              <a:off x="10005322" y="1687280"/>
              <a:ext cx="447880" cy="535531"/>
              <a:chOff x="3694202" y="1840203"/>
              <a:chExt cx="447880" cy="535531"/>
            </a:xfrm>
          </p:grpSpPr>
          <p:sp>
            <p:nvSpPr>
              <p:cNvPr id="68" name="Oval 285">
                <a:extLst>
                  <a:ext uri="{FF2B5EF4-FFF2-40B4-BE49-F238E27FC236}">
                    <a16:creationId xmlns:a16="http://schemas.microsoft.com/office/drawing/2014/main" id="{EA22CCCD-6D16-493E-B2E5-74AB39948C07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3796322" y="1985317"/>
                <a:ext cx="243635" cy="245305"/>
              </a:xfrm>
              <a:prstGeom prst="ellipse">
                <a:avLst/>
              </a:prstGeom>
              <a:solidFill>
                <a:schemeClr val="accent3">
                  <a:alpha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  <p:sp>
            <p:nvSpPr>
              <p:cNvPr id="98" name="TextBox 286">
                <a:extLst>
                  <a:ext uri="{FF2B5EF4-FFF2-40B4-BE49-F238E27FC236}">
                    <a16:creationId xmlns:a16="http://schemas.microsoft.com/office/drawing/2014/main" id="{E36B6D40-59C6-4EF0-9C17-4119356EB238}"/>
                  </a:ext>
                </a:extLst>
              </p:cNvPr>
              <p:cNvSpPr txBox="1"/>
              <p:nvPr/>
            </p:nvSpPr>
            <p:spPr>
              <a:xfrm>
                <a:off x="3694202" y="1840203"/>
                <a:ext cx="447880" cy="535531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182880" tIns="182880" rIns="182880" bIns="18288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GB" sz="1200">
                    <a:solidFill>
                      <a:prstClr val="white"/>
                    </a:solidFill>
                    <a:latin typeface="MetricHPE" panose="020B0503030202060203" pitchFamily="34" charset="0"/>
                  </a:rPr>
                  <a:t>9</a:t>
                </a:r>
                <a:endParaRPr lang="en-US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</p:grp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8543E78F-5698-451D-9397-1B49695F30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08842"/>
                  </p:ext>
                </p:extLst>
              </p:nvPr>
            </p:nvGraphicFramePr>
            <p:xfrm>
              <a:off x="1035888" y="4701284"/>
              <a:ext cx="1818206" cy="771823"/>
            </p:xfrm>
            <a:graphic>
              <a:graphicData uri="http://schemas.microsoft.com/office/powerpoint/2016/slidezoom">
                <pslz:sldZm>
                  <pslz:sldZmObj sldId="392" cId="913258974">
                    <pslz:zmPr id="{4C64C7C5-BE52-440E-8A3E-6AEF9525C0C7}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18206" cy="77182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extLst>
                  <a:ext uri="{FF2B5EF4-FFF2-40B4-BE49-F238E27FC236}">
                    <a16:creationId xmlns:a16="http://schemas.microsoft.com/office/drawing/2014/main" id="{8543E78F-5698-451D-9397-1B49695F30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888" y="4701284"/>
                <a:ext cx="1818206" cy="77182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Folienzoom 11">
                <a:extLst>
                  <a:ext uri="{FF2B5EF4-FFF2-40B4-BE49-F238E27FC236}">
                    <a16:creationId xmlns:a16="http://schemas.microsoft.com/office/drawing/2014/main" id="{5FFA5217-BD32-4B1E-BEFF-A0C80EA44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185459"/>
                  </p:ext>
                </p:extLst>
              </p:nvPr>
            </p:nvGraphicFramePr>
            <p:xfrm>
              <a:off x="3693665" y="5427682"/>
              <a:ext cx="1770831" cy="1022071"/>
            </p:xfrm>
            <a:graphic>
              <a:graphicData uri="http://schemas.microsoft.com/office/powerpoint/2016/slidezoom">
                <pslz:sldZm>
                  <pslz:sldZmObj sldId="390" cId="4045696939">
                    <pslz:zmPr id="{53C5010B-5D6B-4165-8FB5-6B3C6F0A4150}" imageType="cover" transitionDur="1000">
                      <p166:blipFill xmlns:p166="http://schemas.microsoft.com/office/powerpoint/2016/6/main"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70831" cy="10220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Folienzoom 11">
                <a:extLst>
                  <a:ext uri="{FF2B5EF4-FFF2-40B4-BE49-F238E27FC236}">
                    <a16:creationId xmlns:a16="http://schemas.microsoft.com/office/drawing/2014/main" id="{5FFA5217-BD32-4B1E-BEFF-A0C80EA44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665" y="5427682"/>
                <a:ext cx="1770831" cy="102207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Folienzoom 16">
                <a:extLst>
                  <a:ext uri="{FF2B5EF4-FFF2-40B4-BE49-F238E27FC236}">
                    <a16:creationId xmlns:a16="http://schemas.microsoft.com/office/drawing/2014/main" id="{15538E67-8E16-4567-B4D1-3B315E8F3E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519769"/>
                  </p:ext>
                </p:extLst>
              </p:nvPr>
            </p:nvGraphicFramePr>
            <p:xfrm>
              <a:off x="6699724" y="5197815"/>
              <a:ext cx="1994903" cy="724866"/>
            </p:xfrm>
            <a:graphic>
              <a:graphicData uri="http://schemas.microsoft.com/office/powerpoint/2016/slidezoom">
                <pslz:sldZm>
                  <pslz:sldZmObj sldId="388" cId="2425216786">
                    <pslz:zmPr id="{663332E1-A9E4-4F48-BC1D-E9E3A07E9A27}" imageType="cover" transitionDur="1000">
                      <p166:blipFill xmlns:p166="http://schemas.microsoft.com/office/powerpoint/2016/6/main"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4903" cy="72486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Folienzoom 16">
                <a:extLst>
                  <a:ext uri="{FF2B5EF4-FFF2-40B4-BE49-F238E27FC236}">
                    <a16:creationId xmlns:a16="http://schemas.microsoft.com/office/drawing/2014/main" id="{15538E67-8E16-4567-B4D1-3B315E8F3E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9724" y="5197815"/>
                <a:ext cx="1994903" cy="72486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Folienzoom 18">
                <a:extLst>
                  <a:ext uri="{FF2B5EF4-FFF2-40B4-BE49-F238E27FC236}">
                    <a16:creationId xmlns:a16="http://schemas.microsoft.com/office/drawing/2014/main" id="{CDFAF09D-1043-4E64-AF5F-20647B4815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6272278"/>
                  </p:ext>
                </p:extLst>
              </p:nvPr>
            </p:nvGraphicFramePr>
            <p:xfrm>
              <a:off x="990961" y="1144849"/>
              <a:ext cx="2045942" cy="771823"/>
            </p:xfrm>
            <a:graphic>
              <a:graphicData uri="http://schemas.microsoft.com/office/powerpoint/2016/slidezoom">
                <pslz:sldZm>
                  <pslz:sldZmObj sldId="391" cId="756042766">
                    <pslz:zmPr id="{00A15258-E7C3-4E16-9630-8BC34D5F57D3}" imageType="cover" transitionDur="1000">
                      <p166:blipFill xmlns:p166="http://schemas.microsoft.com/office/powerpoint/2016/6/main"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45942" cy="77182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Folienzoom 18">
                <a:extLst>
                  <a:ext uri="{FF2B5EF4-FFF2-40B4-BE49-F238E27FC236}">
                    <a16:creationId xmlns:a16="http://schemas.microsoft.com/office/drawing/2014/main" id="{CDFAF09D-1043-4E64-AF5F-20647B481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961" y="1144849"/>
                <a:ext cx="2045942" cy="77182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Folienzoom 20">
                <a:extLst>
                  <a:ext uri="{FF2B5EF4-FFF2-40B4-BE49-F238E27FC236}">
                    <a16:creationId xmlns:a16="http://schemas.microsoft.com/office/drawing/2014/main" id="{5757F7EB-FB3B-4503-A647-E86DF8AD0A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6504492"/>
                  </p:ext>
                </p:extLst>
              </p:nvPr>
            </p:nvGraphicFramePr>
            <p:xfrm>
              <a:off x="9001112" y="4049793"/>
              <a:ext cx="2149409" cy="781007"/>
            </p:xfrm>
            <a:graphic>
              <a:graphicData uri="http://schemas.microsoft.com/office/powerpoint/2016/slidezoom">
                <pslz:sldZm>
                  <pslz:sldZmObj sldId="393" cId="3796340152">
                    <pslz:zmPr id="{E8B745E0-A9DC-4438-BC89-85E265768903}" imageType="cover" transitionDur="1000">
                      <p166:blipFill xmlns:p166="http://schemas.microsoft.com/office/powerpoint/2016/6/main">
                        <a:blip r:embed="rId1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9409" cy="78100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Folienzoom 20">
                <a:extLst>
                  <a:ext uri="{FF2B5EF4-FFF2-40B4-BE49-F238E27FC236}">
                    <a16:creationId xmlns:a16="http://schemas.microsoft.com/office/drawing/2014/main" id="{5757F7EB-FB3B-4503-A647-E86DF8AD0A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1112" y="4049793"/>
                <a:ext cx="2149409" cy="78100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Folienzoom 22">
                <a:extLst>
                  <a:ext uri="{FF2B5EF4-FFF2-40B4-BE49-F238E27FC236}">
                    <a16:creationId xmlns:a16="http://schemas.microsoft.com/office/drawing/2014/main" id="{0A6530A7-4286-4B31-9F9E-1CAD6AFE6F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4439218"/>
                  </p:ext>
                </p:extLst>
              </p:nvPr>
            </p:nvGraphicFramePr>
            <p:xfrm>
              <a:off x="9880017" y="2582323"/>
              <a:ext cx="1930867" cy="701598"/>
            </p:xfrm>
            <a:graphic>
              <a:graphicData uri="http://schemas.microsoft.com/office/powerpoint/2016/slidezoom">
                <pslz:sldZm>
                  <pslz:sldZmObj sldId="332" cId="3699063776">
                    <pslz:zmPr id="{E5600739-2BE3-4AD0-9FC8-538314C489F3}" imageType="cover" transitionDur="1000">
                      <p166:blipFill xmlns:p166="http://schemas.microsoft.com/office/powerpoint/2016/6/main">
                        <a:blip r:embed="rId1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0867" cy="70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Folienzoom 22">
                <a:extLst>
                  <a:ext uri="{FF2B5EF4-FFF2-40B4-BE49-F238E27FC236}">
                    <a16:creationId xmlns:a16="http://schemas.microsoft.com/office/drawing/2014/main" id="{0A6530A7-4286-4B31-9F9E-1CAD6AFE6F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0017" y="2582323"/>
                <a:ext cx="1930867" cy="7015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Folienzoom 24">
                <a:extLst>
                  <a:ext uri="{FF2B5EF4-FFF2-40B4-BE49-F238E27FC236}">
                    <a16:creationId xmlns:a16="http://schemas.microsoft.com/office/drawing/2014/main" id="{2DF7C6D6-A3D1-4FE0-9FE0-58C43FC93E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6400666"/>
                  </p:ext>
                </p:extLst>
              </p:nvPr>
            </p:nvGraphicFramePr>
            <p:xfrm>
              <a:off x="6189916" y="620990"/>
              <a:ext cx="1421007" cy="737776"/>
            </p:xfrm>
            <a:graphic>
              <a:graphicData uri="http://schemas.microsoft.com/office/powerpoint/2016/slidezoom">
                <pslz:sldZm>
                  <pslz:sldZmObj sldId="395" cId="3284582492">
                    <pslz:zmPr id="{8BEB84B9-56BB-4CF9-AF0D-88F7D484230B}" imageType="cover" transitionDur="1000">
                      <p166:blipFill xmlns:p166="http://schemas.microsoft.com/office/powerpoint/2016/6/main">
                        <a:blip r:embed="rId1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21007" cy="73777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Folienzoom 24">
                <a:extLst>
                  <a:ext uri="{FF2B5EF4-FFF2-40B4-BE49-F238E27FC236}">
                    <a16:creationId xmlns:a16="http://schemas.microsoft.com/office/drawing/2014/main" id="{2DF7C6D6-A3D1-4FE0-9FE0-58C43FC93E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9916" y="620990"/>
                <a:ext cx="1421007" cy="73777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Folienzoom 28">
                <a:extLst>
                  <a:ext uri="{FF2B5EF4-FFF2-40B4-BE49-F238E27FC236}">
                    <a16:creationId xmlns:a16="http://schemas.microsoft.com/office/drawing/2014/main" id="{3A8017EC-41DE-47DE-82A3-ED1A3C3362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697680"/>
                  </p:ext>
                </p:extLst>
              </p:nvPr>
            </p:nvGraphicFramePr>
            <p:xfrm>
              <a:off x="8935885" y="1183412"/>
              <a:ext cx="1836710" cy="665598"/>
            </p:xfrm>
            <a:graphic>
              <a:graphicData uri="http://schemas.microsoft.com/office/powerpoint/2016/slidezoom">
                <pslz:sldZm>
                  <pslz:sldZmObj sldId="330" cId="3549070921">
                    <pslz:zmPr id="{EAF3B3DF-B303-4E2C-936F-5B413F40433E}" imageType="cover" transitionDur="1000">
                      <p166:blipFill xmlns:p166="http://schemas.microsoft.com/office/powerpoint/2016/6/main">
                        <a:blip r:embed="rId1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6710" cy="665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Folienzoom 28">
                <a:extLst>
                  <a:ext uri="{FF2B5EF4-FFF2-40B4-BE49-F238E27FC236}">
                    <a16:creationId xmlns:a16="http://schemas.microsoft.com/office/drawing/2014/main" id="{3A8017EC-41DE-47DE-82A3-ED1A3C3362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35885" y="1183412"/>
                <a:ext cx="1836710" cy="6655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64" name="Group 292">
            <a:extLst>
              <a:ext uri="{FF2B5EF4-FFF2-40B4-BE49-F238E27FC236}">
                <a16:creationId xmlns:a16="http://schemas.microsoft.com/office/drawing/2014/main" id="{5ADC3C4D-1C95-4E8C-ACE8-855511190514}"/>
              </a:ext>
            </a:extLst>
          </p:cNvPr>
          <p:cNvGrpSpPr/>
          <p:nvPr/>
        </p:nvGrpSpPr>
        <p:grpSpPr>
          <a:xfrm>
            <a:off x="5443397" y="1759511"/>
            <a:ext cx="447880" cy="535531"/>
            <a:chOff x="10005321" y="1687280"/>
            <a:chExt cx="447880" cy="535531"/>
          </a:xfrm>
        </p:grpSpPr>
        <p:sp>
          <p:nvSpPr>
            <p:cNvPr id="70" name="Oval 293">
              <a:extLst>
                <a:ext uri="{FF2B5EF4-FFF2-40B4-BE49-F238E27FC236}">
                  <a16:creationId xmlns:a16="http://schemas.microsoft.com/office/drawing/2014/main" id="{C6068BA3-C0EB-488D-B10B-BB89C777D77F}"/>
                </a:ext>
              </a:extLst>
            </p:cNvPr>
            <p:cNvSpPr>
              <a:spLocks noChangeAspect="1"/>
            </p:cNvSpPr>
            <p:nvPr/>
          </p:nvSpPr>
          <p:spPr bwMode="ltGray">
            <a:xfrm>
              <a:off x="10088519" y="1813341"/>
              <a:ext cx="281480" cy="28341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grpSp>
          <p:nvGrpSpPr>
            <p:cNvPr id="77" name="Group 294">
              <a:extLst>
                <a:ext uri="{FF2B5EF4-FFF2-40B4-BE49-F238E27FC236}">
                  <a16:creationId xmlns:a16="http://schemas.microsoft.com/office/drawing/2014/main" id="{22410362-493E-4DB7-8F10-D3C3AA1029ED}"/>
                </a:ext>
              </a:extLst>
            </p:cNvPr>
            <p:cNvGrpSpPr/>
            <p:nvPr/>
          </p:nvGrpSpPr>
          <p:grpSpPr>
            <a:xfrm>
              <a:off x="10005321" y="1687280"/>
              <a:ext cx="447880" cy="535531"/>
              <a:chOff x="3694201" y="1840203"/>
              <a:chExt cx="447880" cy="535531"/>
            </a:xfrm>
          </p:grpSpPr>
          <p:sp>
            <p:nvSpPr>
              <p:cNvPr id="84" name="Oval 295">
                <a:extLst>
                  <a:ext uri="{FF2B5EF4-FFF2-40B4-BE49-F238E27FC236}">
                    <a16:creationId xmlns:a16="http://schemas.microsoft.com/office/drawing/2014/main" id="{8DA7C798-832B-4726-B456-3A069300BEF0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3796322" y="1985317"/>
                <a:ext cx="243635" cy="245305"/>
              </a:xfrm>
              <a:prstGeom prst="ellipse">
                <a:avLst/>
              </a:prstGeom>
              <a:solidFill>
                <a:schemeClr val="accent3">
                  <a:alpha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  <p:sp>
            <p:nvSpPr>
              <p:cNvPr id="91" name="TextBox 296">
                <a:extLst>
                  <a:ext uri="{FF2B5EF4-FFF2-40B4-BE49-F238E27FC236}">
                    <a16:creationId xmlns:a16="http://schemas.microsoft.com/office/drawing/2014/main" id="{E2CFA72B-98D7-447B-B98B-73BC8F5EA07A}"/>
                  </a:ext>
                </a:extLst>
              </p:cNvPr>
              <p:cNvSpPr txBox="1"/>
              <p:nvPr/>
            </p:nvSpPr>
            <p:spPr>
              <a:xfrm>
                <a:off x="3694201" y="1840203"/>
                <a:ext cx="447880" cy="535531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182880" tIns="182880" rIns="182880" bIns="18288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GB" sz="1200">
                    <a:solidFill>
                      <a:prstClr val="white"/>
                    </a:solidFill>
                    <a:latin typeface="MetricHPE" panose="020B0503030202060203" pitchFamily="34" charset="0"/>
                  </a:rPr>
                  <a:t>3</a:t>
                </a:r>
                <a:endParaRPr lang="en-US" sz="1200">
                  <a:solidFill>
                    <a:prstClr val="white"/>
                  </a:solidFill>
                  <a:latin typeface="MetricHPE" panose="020B0503030202060203" pitchFamily="34" charset="0"/>
                </a:endParaRPr>
              </a:p>
            </p:txBody>
          </p:sp>
        </p:grpSp>
      </p:grpSp>
      <p:sp>
        <p:nvSpPr>
          <p:cNvPr id="99" name="Speech Bubble: Rectangle with Corners Rounded 290">
            <a:extLst>
              <a:ext uri="{FF2B5EF4-FFF2-40B4-BE49-F238E27FC236}">
                <a16:creationId xmlns:a16="http://schemas.microsoft.com/office/drawing/2014/main" id="{49E67BFC-04BC-4D43-A3A2-5D48EB6634C0}"/>
              </a:ext>
            </a:extLst>
          </p:cNvPr>
          <p:cNvSpPr/>
          <p:nvPr/>
        </p:nvSpPr>
        <p:spPr bwMode="ltGray">
          <a:xfrm>
            <a:off x="5177160" y="2322277"/>
            <a:ext cx="1647775" cy="638888"/>
          </a:xfrm>
          <a:prstGeom prst="wedgeRoundRectCallout">
            <a:avLst>
              <a:gd name="adj1" fmla="val -20162"/>
              <a:gd name="adj2" fmla="val -70864"/>
              <a:gd name="adj3" fmla="val 16667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err="1">
                <a:solidFill>
                  <a:schemeClr val="tx1"/>
                </a:solidFill>
                <a:latin typeface="MetricHPE" panose="020B0503030202060203" pitchFamily="34" charset="0"/>
              </a:rPr>
              <a:t>Medikamente</a:t>
            </a:r>
            <a:r>
              <a:rPr lang="en-GB" sz="1200">
                <a:solidFill>
                  <a:schemeClr val="tx1"/>
                </a:solidFill>
                <a:latin typeface="MetricHPE" panose="020B0503030202060203" pitchFamily="34" charset="0"/>
              </a:rPr>
              <a:t> </a:t>
            </a:r>
            <a:r>
              <a:rPr lang="en-GB" sz="1200" err="1">
                <a:solidFill>
                  <a:schemeClr val="tx1"/>
                </a:solidFill>
                <a:latin typeface="MetricHPE" panose="020B0503030202060203" pitchFamily="34" charset="0"/>
              </a:rPr>
              <a:t>bei</a:t>
            </a:r>
            <a:r>
              <a:rPr lang="en-GB" sz="1200">
                <a:solidFill>
                  <a:schemeClr val="tx1"/>
                </a:solidFill>
                <a:latin typeface="MetricHPE" panose="020B0503030202060203" pitchFamily="34" charset="0"/>
              </a:rPr>
              <a:t> der </a:t>
            </a:r>
            <a:r>
              <a:rPr lang="en-GB" sz="1200" err="1">
                <a:solidFill>
                  <a:schemeClr val="tx1"/>
                </a:solidFill>
                <a:latin typeface="MetricHPE" panose="020B0503030202060203" pitchFamily="34" charset="0"/>
              </a:rPr>
              <a:t>Apotheke</a:t>
            </a:r>
            <a:r>
              <a:rPr lang="en-GB" sz="1200">
                <a:solidFill>
                  <a:schemeClr val="tx1"/>
                </a:solidFill>
                <a:latin typeface="MetricHPE" panose="020B0503030202060203" pitchFamily="34" charset="0"/>
              </a:rPr>
              <a:t> </a:t>
            </a:r>
            <a:r>
              <a:rPr lang="en-GB" sz="1200" err="1">
                <a:solidFill>
                  <a:schemeClr val="tx1"/>
                </a:solidFill>
                <a:latin typeface="MetricHPE" panose="020B0503030202060203" pitchFamily="34" charset="0"/>
              </a:rPr>
              <a:t>holen</a:t>
            </a:r>
            <a:endParaRPr lang="en-US" sz="1200">
              <a:solidFill>
                <a:schemeClr val="tx1"/>
              </a:solidFill>
              <a:latin typeface="MetricHPE" panose="020B050303020206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4276D55E-0549-4AC9-BF07-2C61191035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4776228"/>
                  </p:ext>
                </p:extLst>
              </p:nvPr>
            </p:nvGraphicFramePr>
            <p:xfrm>
              <a:off x="5096321" y="2155954"/>
              <a:ext cx="1943564" cy="926583"/>
            </p:xfrm>
            <a:graphic>
              <a:graphicData uri="http://schemas.microsoft.com/office/powerpoint/2016/slidezoom">
                <pslz:sldZm>
                  <pslz:sldZmObj sldId="397" cId="2382061834">
                    <pslz:zmPr id="{86FC4F44-FEC9-4866-B103-6EA741DC6912}" imageType="cover" transitionDur="1000">
                      <p166:blipFill xmlns:p166="http://schemas.microsoft.com/office/powerpoint/2016/6/main">
                        <a:blip r:embed="rId2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3564" cy="92658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extLst>
                  <a:ext uri="{FF2B5EF4-FFF2-40B4-BE49-F238E27FC236}">
                    <a16:creationId xmlns:a16="http://schemas.microsoft.com/office/drawing/2014/main" id="{4276D55E-0549-4AC9-BF07-2C61191035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6321" y="2155954"/>
                <a:ext cx="1943564" cy="92658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9F62F48E-5AB5-4E52-8C89-71719761D5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2215928"/>
                  </p:ext>
                </p:extLst>
              </p:nvPr>
            </p:nvGraphicFramePr>
            <p:xfrm>
              <a:off x="3015145" y="1508835"/>
              <a:ext cx="1872389" cy="680349"/>
            </p:xfrm>
            <a:graphic>
              <a:graphicData uri="http://schemas.microsoft.com/office/powerpoint/2016/slidezoom">
                <pslz:sldZm>
                  <pslz:sldZmObj sldId="394" cId="4287541932">
                    <pslz:zmPr id="{57F4CDD1-B042-4994-8215-C6DD82AABB34}" imageType="cover" transitionDur="1000">
                      <p166:blipFill xmlns:p166="http://schemas.microsoft.com/office/powerpoint/2016/6/main">
                        <a:blip r:embed="rId2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72389" cy="6803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extLst>
                  <a:ext uri="{FF2B5EF4-FFF2-40B4-BE49-F238E27FC236}">
                    <a16:creationId xmlns:a16="http://schemas.microsoft.com/office/drawing/2014/main" id="{9F62F48E-5AB5-4E52-8C89-71719761D5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5145" y="1508835"/>
                <a:ext cx="1872389" cy="68034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0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DA360-93CA-3445-AE1A-A0261E27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06" y="259040"/>
            <a:ext cx="10515600" cy="1325563"/>
          </a:xfrm>
        </p:spPr>
        <p:txBody>
          <a:bodyPr/>
          <a:lstStyle/>
          <a:p>
            <a:r>
              <a:rPr lang="de-DE" b="1" dirty="0"/>
              <a:t>Car Pay – Be Smart und zahl am Rad!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460406-0314-694E-9DCD-1E21E1D79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529" y="3342662"/>
            <a:ext cx="5183188" cy="823912"/>
          </a:xfrm>
        </p:spPr>
        <p:txBody>
          <a:bodyPr lIns="0" anchor="ctr">
            <a:normAutofit/>
          </a:bodyPr>
          <a:lstStyle/>
          <a:p>
            <a:r>
              <a:rPr lang="de-DE" sz="4000">
                <a:solidFill>
                  <a:schemeClr val="accent4"/>
                </a:solidFill>
              </a:rPr>
              <a:t>Warum Car Pay 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9148BA-E0BA-FA48-A2D3-0CF5B332E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2534" y="1634217"/>
            <a:ext cx="5787571" cy="4240803"/>
          </a:xfrm>
        </p:spPr>
        <p:txBody>
          <a:bodyPr lIns="1080000">
            <a:no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de-DE" sz="2000"/>
              <a:t>Zeiteinsparung im Alltag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sz="2000"/>
              <a:t>Transparenz und Ordnung von Belegen 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sz="2000"/>
              <a:t>Papierlos und digital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sz="2000"/>
              <a:t>Schnelle Zahlungsabwicklung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sz="2000"/>
              <a:t>Kontaktloses Zahlen</a:t>
            </a:r>
            <a:endParaRPr lang="de-DE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355A732-505D-634C-8ECC-F261CF665ECD}"/>
              </a:ext>
            </a:extLst>
          </p:cNvPr>
          <p:cNvSpPr txBox="1">
            <a:spLocks/>
          </p:cNvSpPr>
          <p:nvPr/>
        </p:nvSpPr>
        <p:spPr>
          <a:xfrm>
            <a:off x="6183630" y="355600"/>
            <a:ext cx="5157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05FA27C-74A1-954D-AB12-48620ABA4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4717" y="2596606"/>
            <a:ext cx="540000" cy="540000"/>
          </a:xfrm>
          <a:prstGeom prst="rect">
            <a:avLst/>
          </a:prstGeom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184B85B9-D86D-4144-89E7-5DFB19409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4717" y="1790493"/>
            <a:ext cx="540000" cy="540000"/>
          </a:xfrm>
          <a:prstGeom prst="rect">
            <a:avLst/>
          </a:prstGeom>
        </p:spPr>
      </p:pic>
      <p:pic>
        <p:nvPicPr>
          <p:cNvPr id="23" name="Graphic 9">
            <a:extLst>
              <a:ext uri="{FF2B5EF4-FFF2-40B4-BE49-F238E27FC236}">
                <a16:creationId xmlns:a16="http://schemas.microsoft.com/office/drawing/2014/main" id="{32CFF63D-EFE6-634D-B5C2-643A7166E6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24717" y="3402719"/>
            <a:ext cx="540000" cy="540000"/>
          </a:xfrm>
          <a:prstGeom prst="rect">
            <a:avLst/>
          </a:prstGeom>
        </p:spPr>
      </p:pic>
      <p:pic>
        <p:nvPicPr>
          <p:cNvPr id="24" name="Graphic 3">
            <a:extLst>
              <a:ext uri="{FF2B5EF4-FFF2-40B4-BE49-F238E27FC236}">
                <a16:creationId xmlns:a16="http://schemas.microsoft.com/office/drawing/2014/main" id="{EB78AEB7-7F8D-1348-A7DD-2845AE52AC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24717" y="5014946"/>
            <a:ext cx="540000" cy="540000"/>
          </a:xfrm>
          <a:prstGeom prst="rect">
            <a:avLst/>
          </a:prstGeom>
        </p:spPr>
      </p:pic>
      <p:pic>
        <p:nvPicPr>
          <p:cNvPr id="25" name="Graphic 13">
            <a:extLst>
              <a:ext uri="{FF2B5EF4-FFF2-40B4-BE49-F238E27FC236}">
                <a16:creationId xmlns:a16="http://schemas.microsoft.com/office/drawing/2014/main" id="{19EAC5A2-680E-294E-A9E5-5FDF44FE20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24717" y="420883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2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6A90A6-BB26-4DE7-A68D-92B81D246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4779" y="2191465"/>
            <a:ext cx="1571455" cy="32121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28B1CA-0459-48DC-929C-1EDA480D0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1339" y="2180336"/>
            <a:ext cx="1565220" cy="321219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615CB52-188F-481C-A386-734388E73ECF}"/>
              </a:ext>
            </a:extLst>
          </p:cNvPr>
          <p:cNvSpPr txBox="1"/>
          <p:nvPr/>
        </p:nvSpPr>
        <p:spPr>
          <a:xfrm>
            <a:off x="4209181" y="6487142"/>
            <a:ext cx="95589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200"/>
              <a:t>Kreditkarte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1245DC0-EB41-4995-B1DE-CEAF38785D6F}"/>
              </a:ext>
            </a:extLst>
          </p:cNvPr>
          <p:cNvSpPr txBox="1"/>
          <p:nvPr/>
        </p:nvSpPr>
        <p:spPr>
          <a:xfrm>
            <a:off x="7304314" y="6487037"/>
            <a:ext cx="84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Bankkonto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B29F426-8087-47A4-875D-669E29D208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13212" y="2204271"/>
            <a:ext cx="1549569" cy="320895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02CC125-6902-4059-BF39-DE15C974DF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9687" y="2198774"/>
            <a:ext cx="1568053" cy="3209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7FDB96D-91AF-429F-9651-D98B1DBDC6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56212" y="2214068"/>
            <a:ext cx="1573315" cy="3210282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BBE1671-DFC8-4C36-A470-3886D107A8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25882" y="2196906"/>
            <a:ext cx="1582869" cy="321160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85A74D7-F59A-ED49-A180-C79A391B80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2434" y="6064757"/>
            <a:ext cx="468000" cy="46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CB57E1A-9190-5340-B2F5-CC24D23629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3627" y="1045431"/>
            <a:ext cx="468000" cy="468000"/>
          </a:xfrm>
          <a:prstGeom prst="rect">
            <a:avLst/>
          </a:prstGeom>
        </p:spPr>
      </p:pic>
      <p:pic>
        <p:nvPicPr>
          <p:cNvPr id="38" name="Graphic 13">
            <a:extLst>
              <a:ext uri="{FF2B5EF4-FFF2-40B4-BE49-F238E27FC236}">
                <a16:creationId xmlns:a16="http://schemas.microsoft.com/office/drawing/2014/main" id="{D3D46155-45A2-EE4D-8217-6F5C5111FF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96427" y="151231"/>
            <a:ext cx="468000" cy="468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F5F552F9-3FBA-814C-8465-5E8EDF6986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64056" y="1045431"/>
            <a:ext cx="468000" cy="468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264BAC6-2516-BF4D-9A32-33D0AF0EC4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18110" y="6064757"/>
            <a:ext cx="468000" cy="468000"/>
          </a:xfrm>
          <a:prstGeom prst="rect">
            <a:avLst/>
          </a:prstGeom>
        </p:spPr>
      </p:pic>
      <p:pic>
        <p:nvPicPr>
          <p:cNvPr id="46" name="Graphic 11">
            <a:extLst>
              <a:ext uri="{FF2B5EF4-FFF2-40B4-BE49-F238E27FC236}">
                <a16:creationId xmlns:a16="http://schemas.microsoft.com/office/drawing/2014/main" id="{ED17F5CA-710B-014C-AF2A-2EDBAC6C8DE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426756" y="6064757"/>
            <a:ext cx="468000" cy="468000"/>
          </a:xfrm>
          <a:prstGeom prst="rect">
            <a:avLst/>
          </a:prstGeom>
        </p:spPr>
      </p:pic>
      <p:sp>
        <p:nvSpPr>
          <p:cNvPr id="47" name="Textfeld 27">
            <a:extLst>
              <a:ext uri="{FF2B5EF4-FFF2-40B4-BE49-F238E27FC236}">
                <a16:creationId xmlns:a16="http://schemas.microsoft.com/office/drawing/2014/main" id="{CFE6FA32-85C0-B84B-A671-D0DA64192E21}"/>
              </a:ext>
            </a:extLst>
          </p:cNvPr>
          <p:cNvSpPr txBox="1"/>
          <p:nvPr/>
        </p:nvSpPr>
        <p:spPr>
          <a:xfrm>
            <a:off x="4043126" y="241331"/>
            <a:ext cx="1236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/>
              <a:t>Cloudbasiert</a:t>
            </a:r>
          </a:p>
        </p:txBody>
      </p:sp>
      <p:sp>
        <p:nvSpPr>
          <p:cNvPr id="48" name="Textfeld 27">
            <a:extLst>
              <a:ext uri="{FF2B5EF4-FFF2-40B4-BE49-F238E27FC236}">
                <a16:creationId xmlns:a16="http://schemas.microsoft.com/office/drawing/2014/main" id="{8F3C3691-0437-814A-A3C1-D6D183236713}"/>
              </a:ext>
            </a:extLst>
          </p:cNvPr>
          <p:cNvSpPr txBox="1"/>
          <p:nvPr/>
        </p:nvSpPr>
        <p:spPr>
          <a:xfrm>
            <a:off x="3669187" y="1135531"/>
            <a:ext cx="161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/>
              <a:t>Benutzer Verifizierung</a:t>
            </a:r>
          </a:p>
        </p:txBody>
      </p:sp>
      <p:pic>
        <p:nvPicPr>
          <p:cNvPr id="39" name="Graphic 22">
            <a:extLst>
              <a:ext uri="{FF2B5EF4-FFF2-40B4-BE49-F238E27FC236}">
                <a16:creationId xmlns:a16="http://schemas.microsoft.com/office/drawing/2014/main" id="{AFD1CAC8-4DEA-D641-9745-B6B72CA7E7B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48894" y="3589041"/>
            <a:ext cx="468000" cy="468000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1DF8D91-A1DD-F441-B9E7-7B5C4D66D74B}"/>
              </a:ext>
            </a:extLst>
          </p:cNvPr>
          <p:cNvGrpSpPr/>
          <p:nvPr/>
        </p:nvGrpSpPr>
        <p:grpSpPr>
          <a:xfrm>
            <a:off x="8905180" y="1934404"/>
            <a:ext cx="3394512" cy="3711333"/>
            <a:chOff x="8905180" y="1888684"/>
            <a:chExt cx="3394512" cy="3711333"/>
          </a:xfrm>
        </p:grpSpPr>
        <p:pic>
          <p:nvPicPr>
            <p:cNvPr id="24" name="Graphic 4">
              <a:extLst>
                <a:ext uri="{FF2B5EF4-FFF2-40B4-BE49-F238E27FC236}">
                  <a16:creationId xmlns:a16="http://schemas.microsoft.com/office/drawing/2014/main" id="{8ED43734-A978-4310-A0B6-FA072F17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626421" y="3510350"/>
              <a:ext cx="468000" cy="468000"/>
            </a:xfrm>
            <a:prstGeom prst="rect">
              <a:avLst/>
            </a:prstGeom>
          </p:spPr>
        </p:pic>
        <p:pic>
          <p:nvPicPr>
            <p:cNvPr id="25" name="Graphic 5">
              <a:extLst>
                <a:ext uri="{FF2B5EF4-FFF2-40B4-BE49-F238E27FC236}">
                  <a16:creationId xmlns:a16="http://schemas.microsoft.com/office/drawing/2014/main" id="{12686935-AC2F-40E9-8F8F-73179E0F2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626421" y="2699517"/>
              <a:ext cx="468000" cy="468000"/>
            </a:xfrm>
            <a:prstGeom prst="rect">
              <a:avLst/>
            </a:prstGeom>
          </p:spPr>
        </p:pic>
        <p:pic>
          <p:nvPicPr>
            <p:cNvPr id="27" name="Graphic 19">
              <a:extLst>
                <a:ext uri="{FF2B5EF4-FFF2-40B4-BE49-F238E27FC236}">
                  <a16:creationId xmlns:a16="http://schemas.microsoft.com/office/drawing/2014/main" id="{312F7C8A-ABB9-4BB5-99C3-2178E9D75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9626421" y="4321183"/>
              <a:ext cx="468000" cy="468000"/>
            </a:xfrm>
            <a:prstGeom prst="rect">
              <a:avLst/>
            </a:prstGeom>
          </p:spPr>
        </p:pic>
        <p:pic>
          <p:nvPicPr>
            <p:cNvPr id="26" name="Graphic 17">
              <a:extLst>
                <a:ext uri="{FF2B5EF4-FFF2-40B4-BE49-F238E27FC236}">
                  <a16:creationId xmlns:a16="http://schemas.microsoft.com/office/drawing/2014/main" id="{153269A5-58BD-4E09-BEC3-CA433FC6E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9626421" y="5132017"/>
              <a:ext cx="468000" cy="46800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D4A5E08-9FA3-F14A-AF22-2302891C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626421" y="1888684"/>
              <a:ext cx="449391" cy="468000"/>
            </a:xfrm>
            <a:prstGeom prst="rect">
              <a:avLst/>
            </a:prstGeom>
          </p:spPr>
        </p:pic>
        <p:sp>
          <p:nvSpPr>
            <p:cNvPr id="49" name="Textfeld 27">
              <a:extLst>
                <a:ext uri="{FF2B5EF4-FFF2-40B4-BE49-F238E27FC236}">
                  <a16:creationId xmlns:a16="http://schemas.microsoft.com/office/drawing/2014/main" id="{DF9A1F3F-74B8-DE45-84DF-75D27E621641}"/>
                </a:ext>
              </a:extLst>
            </p:cNvPr>
            <p:cNvSpPr txBox="1"/>
            <p:nvPr/>
          </p:nvSpPr>
          <p:spPr>
            <a:xfrm>
              <a:off x="10416039" y="2007045"/>
              <a:ext cx="1610732" cy="288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200"/>
                <a:t>Autohersteller</a:t>
              </a:r>
            </a:p>
          </p:txBody>
        </p:sp>
        <p:sp>
          <p:nvSpPr>
            <p:cNvPr id="50" name="Textfeld 27">
              <a:extLst>
                <a:ext uri="{FF2B5EF4-FFF2-40B4-BE49-F238E27FC236}">
                  <a16:creationId xmlns:a16="http://schemas.microsoft.com/office/drawing/2014/main" id="{2082663D-E7A8-BF43-AAF8-94184F873E55}"/>
                </a:ext>
              </a:extLst>
            </p:cNvPr>
            <p:cNvSpPr txBox="1"/>
            <p:nvPr/>
          </p:nvSpPr>
          <p:spPr>
            <a:xfrm>
              <a:off x="10416039" y="2817878"/>
              <a:ext cx="1883653" cy="288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200"/>
                <a:t>E-Ladestation Betreiber</a:t>
              </a:r>
            </a:p>
            <a:p>
              <a:endParaRPr lang="de-DE" sz="1200"/>
            </a:p>
          </p:txBody>
        </p:sp>
        <p:sp>
          <p:nvSpPr>
            <p:cNvPr id="51" name="Textfeld 27">
              <a:extLst>
                <a:ext uri="{FF2B5EF4-FFF2-40B4-BE49-F238E27FC236}">
                  <a16:creationId xmlns:a16="http://schemas.microsoft.com/office/drawing/2014/main" id="{B67C2FCC-7703-B74C-8270-20C6879E81AA}"/>
                </a:ext>
              </a:extLst>
            </p:cNvPr>
            <p:cNvSpPr txBox="1"/>
            <p:nvPr/>
          </p:nvSpPr>
          <p:spPr>
            <a:xfrm>
              <a:off x="10416039" y="3628711"/>
              <a:ext cx="1883653" cy="288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200"/>
                <a:t>Tankstellen</a:t>
              </a:r>
            </a:p>
          </p:txBody>
        </p:sp>
        <p:sp>
          <p:nvSpPr>
            <p:cNvPr id="53" name="Textfeld 27">
              <a:extLst>
                <a:ext uri="{FF2B5EF4-FFF2-40B4-BE49-F238E27FC236}">
                  <a16:creationId xmlns:a16="http://schemas.microsoft.com/office/drawing/2014/main" id="{148A4A93-886E-B84D-869E-C3F77D547E96}"/>
                </a:ext>
              </a:extLst>
            </p:cNvPr>
            <p:cNvSpPr txBox="1"/>
            <p:nvPr/>
          </p:nvSpPr>
          <p:spPr>
            <a:xfrm>
              <a:off x="10416039" y="4439544"/>
              <a:ext cx="1883653" cy="288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200"/>
                <a:t>Öffentliche Tiefgaragen</a:t>
              </a:r>
            </a:p>
          </p:txBody>
        </p:sp>
        <p:sp>
          <p:nvSpPr>
            <p:cNvPr id="54" name="Textfeld 27">
              <a:extLst>
                <a:ext uri="{FF2B5EF4-FFF2-40B4-BE49-F238E27FC236}">
                  <a16:creationId xmlns:a16="http://schemas.microsoft.com/office/drawing/2014/main" id="{B8ABFBDF-E37A-7841-9666-5CBC64A87DFE}"/>
                </a:ext>
              </a:extLst>
            </p:cNvPr>
            <p:cNvSpPr txBox="1"/>
            <p:nvPr/>
          </p:nvSpPr>
          <p:spPr>
            <a:xfrm>
              <a:off x="10416039" y="5250378"/>
              <a:ext cx="1883653" cy="288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200"/>
                <a:t>Drive-In Restaurants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9AA32D-FFB5-8242-B051-AB0BA6A838CB}"/>
                </a:ext>
              </a:extLst>
            </p:cNvPr>
            <p:cNvCxnSpPr>
              <a:cxnSpLocks/>
            </p:cNvCxnSpPr>
            <p:nvPr/>
          </p:nvCxnSpPr>
          <p:spPr>
            <a:xfrm>
              <a:off x="8905180" y="2122684"/>
              <a:ext cx="6328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967C59D-BDB9-D043-B484-F3CF5C65D8AD}"/>
                </a:ext>
              </a:extLst>
            </p:cNvPr>
            <p:cNvCxnSpPr>
              <a:cxnSpLocks/>
            </p:cNvCxnSpPr>
            <p:nvPr/>
          </p:nvCxnSpPr>
          <p:spPr>
            <a:xfrm>
              <a:off x="8905180" y="2942517"/>
              <a:ext cx="6328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FE20D0D-24C7-2041-8E5D-2A65D0435CFD}"/>
                </a:ext>
              </a:extLst>
            </p:cNvPr>
            <p:cNvCxnSpPr>
              <a:cxnSpLocks/>
            </p:cNvCxnSpPr>
            <p:nvPr/>
          </p:nvCxnSpPr>
          <p:spPr>
            <a:xfrm>
              <a:off x="8905180" y="3762350"/>
              <a:ext cx="6328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196BDE8-E0C7-B848-AD0A-3B342E2D5A34}"/>
                </a:ext>
              </a:extLst>
            </p:cNvPr>
            <p:cNvCxnSpPr>
              <a:cxnSpLocks/>
            </p:cNvCxnSpPr>
            <p:nvPr/>
          </p:nvCxnSpPr>
          <p:spPr>
            <a:xfrm>
              <a:off x="8905180" y="4582183"/>
              <a:ext cx="6328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67D44C8-BE2D-E74A-9B2D-1B2F4825EEB1}"/>
                </a:ext>
              </a:extLst>
            </p:cNvPr>
            <p:cNvCxnSpPr>
              <a:cxnSpLocks/>
            </p:cNvCxnSpPr>
            <p:nvPr/>
          </p:nvCxnSpPr>
          <p:spPr>
            <a:xfrm>
              <a:off x="8905180" y="5402015"/>
              <a:ext cx="6328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19EB6EC-567D-E24F-9F90-7AC93DF1CEFD}"/>
                </a:ext>
              </a:extLst>
            </p:cNvPr>
            <p:cNvCxnSpPr>
              <a:cxnSpLocks/>
            </p:cNvCxnSpPr>
            <p:nvPr/>
          </p:nvCxnSpPr>
          <p:spPr>
            <a:xfrm>
              <a:off x="8905180" y="2112240"/>
              <a:ext cx="0" cy="32895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43BBF93-8AD2-8045-8A33-63E59235A7F6}"/>
              </a:ext>
            </a:extLst>
          </p:cNvPr>
          <p:cNvCxnSpPr>
            <a:cxnSpLocks/>
          </p:cNvCxnSpPr>
          <p:nvPr/>
        </p:nvCxnSpPr>
        <p:spPr>
          <a:xfrm flipV="1">
            <a:off x="8367970" y="3817640"/>
            <a:ext cx="451307" cy="3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324E4A-ED0F-6D49-A34E-5AB3AC5A7B06}"/>
              </a:ext>
            </a:extLst>
          </p:cNvPr>
          <p:cNvCxnSpPr>
            <a:cxnSpLocks/>
          </p:cNvCxnSpPr>
          <p:nvPr/>
        </p:nvCxnSpPr>
        <p:spPr>
          <a:xfrm flipV="1">
            <a:off x="7135710" y="3817640"/>
            <a:ext cx="451307" cy="3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943EA3E-9500-E142-AB8A-D87EBFFDB6EE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6125026" y="619231"/>
            <a:ext cx="5401" cy="380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A329A29-4B62-B14D-8707-075054B11D24}"/>
              </a:ext>
            </a:extLst>
          </p:cNvPr>
          <p:cNvCxnSpPr>
            <a:cxnSpLocks/>
          </p:cNvCxnSpPr>
          <p:nvPr/>
        </p:nvCxnSpPr>
        <p:spPr>
          <a:xfrm>
            <a:off x="6140331" y="1720779"/>
            <a:ext cx="0" cy="391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B50C164F-42CF-4977-9D3C-6AD6425A498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890358" y="3585386"/>
            <a:ext cx="468000" cy="46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5F02D3-B0EC-4A22-8230-18693F0E4E2D}"/>
              </a:ext>
            </a:extLst>
          </p:cNvPr>
          <p:cNvSpPr txBox="1">
            <a:spLocks/>
          </p:cNvSpPr>
          <p:nvPr/>
        </p:nvSpPr>
        <p:spPr>
          <a:xfrm>
            <a:off x="1610418" y="2138323"/>
            <a:ext cx="671718" cy="265171"/>
          </a:xfrm>
          <a:prstGeom prst="rect">
            <a:avLst/>
          </a:prstGeom>
        </p:spPr>
        <p:txBody>
          <a:bodyPr lIns="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200"/>
              <a:t>Modern 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745F8FF-241A-46C7-A2F5-EB8E14589FA6}"/>
              </a:ext>
            </a:extLst>
          </p:cNvPr>
          <p:cNvSpPr txBox="1">
            <a:spLocks/>
          </p:cNvSpPr>
          <p:nvPr/>
        </p:nvSpPr>
        <p:spPr>
          <a:xfrm>
            <a:off x="1583435" y="5351090"/>
            <a:ext cx="586068" cy="265172"/>
          </a:xfrm>
          <a:prstGeom prst="rect">
            <a:avLst/>
          </a:prstGeom>
        </p:spPr>
        <p:txBody>
          <a:bodyPr lIns="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200"/>
              <a:t>Legacy</a:t>
            </a:r>
            <a:endParaRPr lang="de-DE" sz="1200">
              <a:cs typeface="Calibri"/>
            </a:endParaRPr>
          </a:p>
        </p:txBody>
      </p:sp>
      <p:pic>
        <p:nvPicPr>
          <p:cNvPr id="15" name="Graphic 12">
            <a:extLst>
              <a:ext uri="{FF2B5EF4-FFF2-40B4-BE49-F238E27FC236}">
                <a16:creationId xmlns:a16="http://schemas.microsoft.com/office/drawing/2014/main" id="{50B46854-ADED-F24C-8243-2C99BD3BD1C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 rot="10800000" flipV="1">
            <a:off x="1641498" y="2617142"/>
            <a:ext cx="463570" cy="46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C91F2E9C-2DF3-864E-AC28-850316BEA9F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586417" y="3585386"/>
            <a:ext cx="468000" cy="468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A61B05C-E117-8F43-829F-3BD4B90DECC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98558" y="2560710"/>
            <a:ext cx="468000" cy="468000"/>
          </a:xfrm>
          <a:prstGeom prst="rect">
            <a:avLst/>
          </a:prstGeom>
        </p:spPr>
      </p:pic>
      <p:pic>
        <p:nvPicPr>
          <p:cNvPr id="52" name="Graphic 5">
            <a:extLst>
              <a:ext uri="{FF2B5EF4-FFF2-40B4-BE49-F238E27FC236}">
                <a16:creationId xmlns:a16="http://schemas.microsoft.com/office/drawing/2014/main" id="{1D661306-86D0-4144-903A-926F34FB1DB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583436" y="4705796"/>
            <a:ext cx="468000" cy="4680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BFD1EF-DE14-124C-99C0-68833B6270F7}"/>
              </a:ext>
            </a:extLst>
          </p:cNvPr>
          <p:cNvCxnSpPr>
            <a:cxnSpLocks/>
          </p:cNvCxnSpPr>
          <p:nvPr/>
        </p:nvCxnSpPr>
        <p:spPr>
          <a:xfrm flipH="1">
            <a:off x="4632049" y="3812339"/>
            <a:ext cx="524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2A7BB1-372F-5547-AF16-690A2A2F9D8C}"/>
              </a:ext>
            </a:extLst>
          </p:cNvPr>
          <p:cNvCxnSpPr>
            <a:cxnSpLocks/>
          </p:cNvCxnSpPr>
          <p:nvPr/>
        </p:nvCxnSpPr>
        <p:spPr>
          <a:xfrm flipH="1">
            <a:off x="3164560" y="3812339"/>
            <a:ext cx="524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D5E834-4243-3F47-90E0-8D4AB3A77A97}"/>
              </a:ext>
            </a:extLst>
          </p:cNvPr>
          <p:cNvCxnSpPr>
            <a:cxnSpLocks/>
          </p:cNvCxnSpPr>
          <p:nvPr/>
        </p:nvCxnSpPr>
        <p:spPr>
          <a:xfrm flipH="1" flipV="1">
            <a:off x="2084381" y="3134600"/>
            <a:ext cx="400598" cy="49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9EB29DDB-1D2B-5542-A5BD-F34D00B4C04D}"/>
              </a:ext>
            </a:extLst>
          </p:cNvPr>
          <p:cNvSpPr txBox="1">
            <a:spLocks/>
          </p:cNvSpPr>
          <p:nvPr/>
        </p:nvSpPr>
        <p:spPr>
          <a:xfrm>
            <a:off x="247661" y="2134413"/>
            <a:ext cx="1317974" cy="563655"/>
          </a:xfrm>
          <a:prstGeom prst="rect">
            <a:avLst/>
          </a:prstGeom>
        </p:spPr>
        <p:txBody>
          <a:bodyPr lIns="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/>
              <a:t>2 Faktor </a:t>
            </a:r>
            <a:r>
              <a:rPr lang="de-DE" sz="1200" err="1"/>
              <a:t>Auth</a:t>
            </a:r>
            <a:r>
              <a:rPr lang="de-DE" sz="1200"/>
              <a:t>. &gt;10€</a:t>
            </a:r>
          </a:p>
        </p:txBody>
      </p:sp>
      <p:pic>
        <p:nvPicPr>
          <p:cNvPr id="89" name="Picture 66">
            <a:extLst>
              <a:ext uri="{FF2B5EF4-FFF2-40B4-BE49-F238E27FC236}">
                <a16:creationId xmlns:a16="http://schemas.microsoft.com/office/drawing/2014/main" id="{54231DAE-A7C9-0C49-913F-6307E5D2E32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rcRect/>
          <a:stretch/>
        </p:blipFill>
        <p:spPr>
          <a:xfrm>
            <a:off x="347543" y="4705796"/>
            <a:ext cx="468000" cy="468000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17EC12E-63FC-EE45-AB09-BE131E1C6299}"/>
              </a:ext>
            </a:extLst>
          </p:cNvPr>
          <p:cNvCxnSpPr>
            <a:cxnSpLocks/>
          </p:cNvCxnSpPr>
          <p:nvPr/>
        </p:nvCxnSpPr>
        <p:spPr>
          <a:xfrm flipH="1">
            <a:off x="991976" y="2789309"/>
            <a:ext cx="524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803410E-A31B-A344-BAB3-630F89A92F5B}"/>
              </a:ext>
            </a:extLst>
          </p:cNvPr>
          <p:cNvCxnSpPr>
            <a:cxnSpLocks/>
          </p:cNvCxnSpPr>
          <p:nvPr/>
        </p:nvCxnSpPr>
        <p:spPr>
          <a:xfrm flipH="1">
            <a:off x="932037" y="4934395"/>
            <a:ext cx="524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">
            <a:extLst>
              <a:ext uri="{FF2B5EF4-FFF2-40B4-BE49-F238E27FC236}">
                <a16:creationId xmlns:a16="http://schemas.microsoft.com/office/drawing/2014/main" id="{A549D884-E793-2D4B-9E2B-E3F82D78148A}"/>
              </a:ext>
            </a:extLst>
          </p:cNvPr>
          <p:cNvSpPr txBox="1">
            <a:spLocks/>
          </p:cNvSpPr>
          <p:nvPr/>
        </p:nvSpPr>
        <p:spPr>
          <a:xfrm>
            <a:off x="307335" y="5351090"/>
            <a:ext cx="586068" cy="265172"/>
          </a:xfrm>
          <a:prstGeom prst="rect">
            <a:avLst/>
          </a:prstGeom>
        </p:spPr>
        <p:txBody>
          <a:bodyPr lIns="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200"/>
              <a:t>RFID</a:t>
            </a:r>
            <a:endParaRPr lang="de-DE" sz="1200">
              <a:cs typeface="Calibri"/>
            </a:endParaRPr>
          </a:p>
        </p:txBody>
      </p:sp>
      <p:sp>
        <p:nvSpPr>
          <p:cNvPr id="100" name="Text Placeholder 3">
            <a:extLst>
              <a:ext uri="{FF2B5EF4-FFF2-40B4-BE49-F238E27FC236}">
                <a16:creationId xmlns:a16="http://schemas.microsoft.com/office/drawing/2014/main" id="{C3804BAF-76B6-F840-B7A5-320C6549B8FE}"/>
              </a:ext>
            </a:extLst>
          </p:cNvPr>
          <p:cNvSpPr txBox="1">
            <a:spLocks/>
          </p:cNvSpPr>
          <p:nvPr/>
        </p:nvSpPr>
        <p:spPr>
          <a:xfrm>
            <a:off x="6121342" y="4040741"/>
            <a:ext cx="671718" cy="265171"/>
          </a:xfrm>
          <a:prstGeom prst="rect">
            <a:avLst/>
          </a:prstGeom>
        </p:spPr>
        <p:txBody>
          <a:bodyPr lIns="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200"/>
              <a:t>Auto 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21DC847-44A3-934C-8E7B-966A3F58B00C}"/>
              </a:ext>
            </a:extLst>
          </p:cNvPr>
          <p:cNvCxnSpPr>
            <a:cxnSpLocks/>
          </p:cNvCxnSpPr>
          <p:nvPr/>
        </p:nvCxnSpPr>
        <p:spPr>
          <a:xfrm rot="10800000">
            <a:off x="6140331" y="5492116"/>
            <a:ext cx="0" cy="276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D787B93-4189-9749-82C9-8BC50CD7094F}"/>
              </a:ext>
            </a:extLst>
          </p:cNvPr>
          <p:cNvCxnSpPr>
            <a:cxnSpLocks/>
          </p:cNvCxnSpPr>
          <p:nvPr/>
        </p:nvCxnSpPr>
        <p:spPr>
          <a:xfrm flipH="1">
            <a:off x="5142220" y="6250739"/>
            <a:ext cx="524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089B0C1-17F2-0341-AFB9-27176E0E73B6}"/>
              </a:ext>
            </a:extLst>
          </p:cNvPr>
          <p:cNvCxnSpPr>
            <a:cxnSpLocks/>
          </p:cNvCxnSpPr>
          <p:nvPr/>
        </p:nvCxnSpPr>
        <p:spPr>
          <a:xfrm rot="10800000" flipH="1">
            <a:off x="6646543" y="6250738"/>
            <a:ext cx="524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C698E5C-8267-B643-9A50-53660FDB6BF5}"/>
              </a:ext>
            </a:extLst>
          </p:cNvPr>
          <p:cNvSpPr/>
          <p:nvPr/>
        </p:nvSpPr>
        <p:spPr>
          <a:xfrm>
            <a:off x="3771900" y="93859"/>
            <a:ext cx="4171950" cy="1519160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27">
            <a:extLst>
              <a:ext uri="{FF2B5EF4-FFF2-40B4-BE49-F238E27FC236}">
                <a16:creationId xmlns:a16="http://schemas.microsoft.com/office/drawing/2014/main" id="{57A35753-9EE0-CB49-8446-3FDFDFA4C2EE}"/>
              </a:ext>
            </a:extLst>
          </p:cNvPr>
          <p:cNvSpPr txBox="1"/>
          <p:nvPr/>
        </p:nvSpPr>
        <p:spPr>
          <a:xfrm>
            <a:off x="7135710" y="93755"/>
            <a:ext cx="123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accent4"/>
                </a:solidFill>
              </a:rPr>
              <a:t>Backend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FDB768-39DB-2E46-A611-64A472A31B95}"/>
              </a:ext>
            </a:extLst>
          </p:cNvPr>
          <p:cNvSpPr/>
          <p:nvPr/>
        </p:nvSpPr>
        <p:spPr>
          <a:xfrm>
            <a:off x="165229" y="1839451"/>
            <a:ext cx="4348194" cy="3902587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Textfeld 27">
            <a:extLst>
              <a:ext uri="{FF2B5EF4-FFF2-40B4-BE49-F238E27FC236}">
                <a16:creationId xmlns:a16="http://schemas.microsoft.com/office/drawing/2014/main" id="{53150AE3-787E-194F-BD9F-E8CF6017EFBD}"/>
              </a:ext>
            </a:extLst>
          </p:cNvPr>
          <p:cNvSpPr txBox="1"/>
          <p:nvPr/>
        </p:nvSpPr>
        <p:spPr>
          <a:xfrm>
            <a:off x="3939206" y="1875842"/>
            <a:ext cx="123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accent4"/>
                </a:solidFill>
              </a:rPr>
              <a:t>Auto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F218642-D06B-7841-AF07-41D9748B665F}"/>
              </a:ext>
            </a:extLst>
          </p:cNvPr>
          <p:cNvSpPr/>
          <p:nvPr/>
        </p:nvSpPr>
        <p:spPr>
          <a:xfrm>
            <a:off x="3806191" y="5968469"/>
            <a:ext cx="4608650" cy="795567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Textfeld 27">
            <a:extLst>
              <a:ext uri="{FF2B5EF4-FFF2-40B4-BE49-F238E27FC236}">
                <a16:creationId xmlns:a16="http://schemas.microsoft.com/office/drawing/2014/main" id="{EA813832-DDD6-034B-8135-F85783FB2D7C}"/>
              </a:ext>
            </a:extLst>
          </p:cNvPr>
          <p:cNvSpPr txBox="1"/>
          <p:nvPr/>
        </p:nvSpPr>
        <p:spPr>
          <a:xfrm>
            <a:off x="8418995" y="5844039"/>
            <a:ext cx="141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accent4"/>
                </a:solidFill>
              </a:rPr>
              <a:t>Zahlungsmittel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CBCD3BD-F54D-A640-AB98-D15998CC83C8}"/>
              </a:ext>
            </a:extLst>
          </p:cNvPr>
          <p:cNvSpPr/>
          <p:nvPr/>
        </p:nvSpPr>
        <p:spPr>
          <a:xfrm>
            <a:off x="7747168" y="1839451"/>
            <a:ext cx="4279595" cy="3902587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Textfeld 27">
            <a:extLst>
              <a:ext uri="{FF2B5EF4-FFF2-40B4-BE49-F238E27FC236}">
                <a16:creationId xmlns:a16="http://schemas.microsoft.com/office/drawing/2014/main" id="{2F39FD1A-7C8E-C74A-872B-5C5CFF559FC3}"/>
              </a:ext>
            </a:extLst>
          </p:cNvPr>
          <p:cNvSpPr txBox="1"/>
          <p:nvPr/>
        </p:nvSpPr>
        <p:spPr>
          <a:xfrm>
            <a:off x="10674560" y="1519079"/>
            <a:ext cx="161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accent4"/>
                </a:solidFill>
              </a:rPr>
              <a:t>Anwendungsfälle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5CE8652-77B8-684C-B6A2-01A3FE41C945}"/>
              </a:ext>
            </a:extLst>
          </p:cNvPr>
          <p:cNvCxnSpPr>
            <a:cxnSpLocks/>
          </p:cNvCxnSpPr>
          <p:nvPr/>
        </p:nvCxnSpPr>
        <p:spPr>
          <a:xfrm flipH="1">
            <a:off x="2084381" y="4173326"/>
            <a:ext cx="400598" cy="443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5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CCE6B7A-0930-49AD-A4CD-11CFBD4A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45" y="732744"/>
            <a:ext cx="7339013" cy="5063350"/>
          </a:xfrm>
          <a:prstGeom prst="rect">
            <a:avLst/>
          </a:prstGeom>
        </p:spPr>
      </p:pic>
      <p:pic>
        <p:nvPicPr>
          <p:cNvPr id="5" name="Grafik 4" descr="Schließen">
            <a:extLst>
              <a:ext uri="{FF2B5EF4-FFF2-40B4-BE49-F238E27FC236}">
                <a16:creationId xmlns:a16="http://schemas.microsoft.com/office/drawing/2014/main" id="{A45CDC82-4613-4629-8B59-385ED016F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565" y="-823167"/>
            <a:ext cx="8175172" cy="817517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3A293D-23BF-4845-AA6E-5EB2B8AEE1E8}"/>
              </a:ext>
            </a:extLst>
          </p:cNvPr>
          <p:cNvSpPr txBox="1"/>
          <p:nvPr/>
        </p:nvSpPr>
        <p:spPr>
          <a:xfrm flipH="1">
            <a:off x="8451737" y="736145"/>
            <a:ext cx="35552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>
                <a:solidFill>
                  <a:srgbClr val="FFC000"/>
                </a:solidFill>
              </a:rPr>
              <a:t>Weg mit den Strafzetteln!</a:t>
            </a:r>
          </a:p>
          <a:p>
            <a:endParaRPr lang="de-DE" sz="2800" b="1">
              <a:solidFill>
                <a:srgbClr val="FFC000"/>
              </a:solidFill>
            </a:endParaRPr>
          </a:p>
          <a:p>
            <a:r>
              <a:rPr lang="de-DE" sz="2800" b="1">
                <a:solidFill>
                  <a:srgbClr val="FFC000"/>
                </a:solidFill>
              </a:rPr>
              <a:t>Falschparken ist gar nicht mehr möglich!</a:t>
            </a:r>
          </a:p>
        </p:txBody>
      </p:sp>
    </p:spTree>
    <p:extLst>
      <p:ext uri="{BB962C8B-B14F-4D97-AF65-F5344CB8AC3E}">
        <p14:creationId xmlns:p14="http://schemas.microsoft.com/office/powerpoint/2010/main" val="190319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795B484-7AD0-4F2B-892D-862EE091C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" t="5307" b="5131"/>
          <a:stretch/>
        </p:blipFill>
        <p:spPr>
          <a:xfrm>
            <a:off x="0" y="-43132"/>
            <a:ext cx="12191999" cy="6901132"/>
          </a:xfrm>
          <a:prstGeom prst="rect">
            <a:avLst/>
          </a:prstGeom>
        </p:spPr>
      </p:pic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E7E19D3E-FD25-4798-A352-A70EA1F5CB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895610"/>
              </p:ext>
            </p:extLst>
          </p:nvPr>
        </p:nvGraphicFramePr>
        <p:xfrm>
          <a:off x="9232900" y="0"/>
          <a:ext cx="2959100" cy="162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604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064ACE4-CFBE-4C11-8A21-5C139A25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1CFE985-2CBD-4268-98C0-EE6E97C65E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541350"/>
              </p:ext>
            </p:extLst>
          </p:nvPr>
        </p:nvGraphicFramePr>
        <p:xfrm>
          <a:off x="9232900" y="0"/>
          <a:ext cx="2959100" cy="162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206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676D1D-7F9A-4CC5-B3D2-1F35F2BC8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1"/>
          <a:stretch/>
        </p:blipFill>
        <p:spPr>
          <a:xfrm>
            <a:off x="0" y="0"/>
            <a:ext cx="12192398" cy="6858000"/>
          </a:xfrm>
          <a:prstGeom prst="rect">
            <a:avLst/>
          </a:prstGeom>
        </p:spPr>
      </p:pic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81D63BC5-BABA-424A-A8B9-9B15D8D70A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409215"/>
              </p:ext>
            </p:extLst>
          </p:nvPr>
        </p:nvGraphicFramePr>
        <p:xfrm>
          <a:off x="9232900" y="0"/>
          <a:ext cx="2959100" cy="162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1CE76264-B36F-4284-B610-922D6C162E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6170" y="1511300"/>
            <a:ext cx="23112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4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Schrankensysteme/Automatikschranken für Werkszufahrten, Parkplätze">
            <a:extLst>
              <a:ext uri="{FF2B5EF4-FFF2-40B4-BE49-F238E27FC236}">
                <a16:creationId xmlns:a16="http://schemas.microsoft.com/office/drawing/2014/main" id="{E9865792-9DD1-4C38-BDC5-AA6352C0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6" r="2220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822D1FF4-A5E9-4547-B0A2-86C5C5A35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540515"/>
              </p:ext>
            </p:extLst>
          </p:nvPr>
        </p:nvGraphicFramePr>
        <p:xfrm>
          <a:off x="9232900" y="0"/>
          <a:ext cx="2959100" cy="162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A330D757-6C99-41CF-9123-2664B93C75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465" y="964005"/>
            <a:ext cx="2489705" cy="50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8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6E615F0533C14981365CC8441206B6" ma:contentTypeVersion="6" ma:contentTypeDescription="Ein neues Dokument erstellen." ma:contentTypeScope="" ma:versionID="36f5618025a8e6b57c9e61220dd7d1f1">
  <xsd:schema xmlns:xsd="http://www.w3.org/2001/XMLSchema" xmlns:xs="http://www.w3.org/2001/XMLSchema" xmlns:p="http://schemas.microsoft.com/office/2006/metadata/properties" xmlns:ns2="fa31a609-9ae3-4f77-86ea-f05d0f3468fa" targetNamespace="http://schemas.microsoft.com/office/2006/metadata/properties" ma:root="true" ma:fieldsID="c7f7797a5b505271b15f40a072cfc320" ns2:_="">
    <xsd:import namespace="fa31a609-9ae3-4f77-86ea-f05d0f3468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31a609-9ae3-4f77-86ea-f05d0f3468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F6AF72-68A2-4EAA-84C6-A657966EE3C2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fa31a609-9ae3-4f77-86ea-f05d0f3468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ECC07B-F476-4B12-BDDA-16CA3E310F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453EDB-F41B-4F36-9328-D5894634E855}">
  <ds:schemaRefs>
    <ds:schemaRef ds:uri="fa31a609-9ae3-4f77-86ea-f05d0f3468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Widescreen</PresentationFormat>
  <Paragraphs>64</Paragraphs>
  <Slides>16</Slides>
  <Notes>5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MetricHPE</vt:lpstr>
      <vt:lpstr>Office Theme</vt:lpstr>
      <vt:lpstr>Be Smart und zahl am Rad!</vt:lpstr>
      <vt:lpstr>A Day with Car Pay </vt:lpstr>
      <vt:lpstr>Car Pay – Be Smart und zahl am Rad!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Danke! Noch 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 M</dc:creator>
  <cp:lastModifiedBy>Dietsche Jonas (wi19274)</cp:lastModifiedBy>
  <cp:revision>3</cp:revision>
  <dcterms:created xsi:type="dcterms:W3CDTF">2022-03-12T15:10:08Z</dcterms:created>
  <dcterms:modified xsi:type="dcterms:W3CDTF">2022-03-13T10:07:07Z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0x0101003B6E615F0533C14981365CC8441206B6</vt:lpwstr>
  </property>
</Properties>
</file>